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64" r:id="rId3"/>
    <p:sldId id="263" r:id="rId4"/>
    <p:sldId id="258" r:id="rId5"/>
    <p:sldId id="259" r:id="rId6"/>
    <p:sldId id="260" r:id="rId7"/>
    <p:sldId id="261" r:id="rId8"/>
    <p:sldId id="262" r:id="rId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5" autoAdjust="0"/>
  </p:normalViewPr>
  <p:slideViewPr>
    <p:cSldViewPr>
      <p:cViewPr varScale="1">
        <p:scale>
          <a:sx n="111" d="100"/>
          <a:sy n="111" d="100"/>
        </p:scale>
        <p:origin x="930" y="9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C090E-EC4A-47F1-8A23-7DF557D4F50D}"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nl-BE"/>
        </a:p>
      </dgm:t>
    </dgm:pt>
    <dgm:pt modelId="{9D7E3C3C-F596-4059-9AE7-D8C38BB2D87B}">
      <dgm:prSet phldrT="[Tekst]"/>
      <dgm:spPr/>
      <dgm:t>
        <a:bodyPr/>
        <a:lstStyle/>
        <a:p>
          <a:r>
            <a:rPr lang="nl-BE" dirty="0"/>
            <a:t>Voor de ballingschap</a:t>
          </a:r>
        </a:p>
      </dgm:t>
    </dgm:pt>
    <dgm:pt modelId="{6F107757-33C4-4A47-8E7C-128F9662F362}" type="parTrans" cxnId="{3281C8F6-D26C-43A0-9EF7-8BD07E12AF0A}">
      <dgm:prSet/>
      <dgm:spPr/>
      <dgm:t>
        <a:bodyPr/>
        <a:lstStyle/>
        <a:p>
          <a:endParaRPr lang="nl-BE"/>
        </a:p>
      </dgm:t>
    </dgm:pt>
    <dgm:pt modelId="{863A04E3-7F25-4D8B-A52F-AB385A561A34}" type="sibTrans" cxnId="{3281C8F6-D26C-43A0-9EF7-8BD07E12AF0A}">
      <dgm:prSet/>
      <dgm:spPr/>
      <dgm:t>
        <a:bodyPr/>
        <a:lstStyle/>
        <a:p>
          <a:endParaRPr lang="nl-BE"/>
        </a:p>
      </dgm:t>
    </dgm:pt>
    <dgm:pt modelId="{DD504EE0-C065-46C1-8186-FDDAF30FD7F3}">
      <dgm:prSet phldrT="[Tekst]"/>
      <dgm:spPr/>
      <dgm:t>
        <a:bodyPr/>
        <a:lstStyle/>
        <a:p>
          <a:r>
            <a:rPr lang="nl-BE" dirty="0"/>
            <a:t>Na de ballingschap</a:t>
          </a:r>
        </a:p>
      </dgm:t>
    </dgm:pt>
    <dgm:pt modelId="{83EAE34C-6E84-447C-B88D-9D6A1B2C5E01}" type="parTrans" cxnId="{45334896-4437-4105-8C19-3F402E574045}">
      <dgm:prSet/>
      <dgm:spPr/>
      <dgm:t>
        <a:bodyPr/>
        <a:lstStyle/>
        <a:p>
          <a:endParaRPr lang="nl-BE"/>
        </a:p>
      </dgm:t>
    </dgm:pt>
    <dgm:pt modelId="{BDE42EE1-E338-4CFF-9E93-ED690FA0D95F}" type="sibTrans" cxnId="{45334896-4437-4105-8C19-3F402E574045}">
      <dgm:prSet/>
      <dgm:spPr/>
      <dgm:t>
        <a:bodyPr/>
        <a:lstStyle/>
        <a:p>
          <a:endParaRPr lang="nl-BE"/>
        </a:p>
      </dgm:t>
    </dgm:pt>
    <dgm:pt modelId="{73BDCD9F-70B4-48DF-8FDB-99AAC4707F96}">
      <dgm:prSet phldrT="[Tekst]"/>
      <dgm:spPr/>
      <dgm:t>
        <a:bodyPr/>
        <a:lstStyle/>
        <a:p>
          <a:r>
            <a:rPr lang="nl-BE" dirty="0"/>
            <a:t>Corruptie in</a:t>
          </a:r>
          <a:br>
            <a:rPr lang="nl-BE" dirty="0"/>
          </a:br>
          <a:r>
            <a:rPr lang="nl-BE" dirty="0"/>
            <a:t>de schepping</a:t>
          </a:r>
        </a:p>
      </dgm:t>
    </dgm:pt>
    <dgm:pt modelId="{1BB910AF-3C4C-4913-8BE2-82E52EECA91F}" type="parTrans" cxnId="{B79F08AE-A673-4895-938B-669DDBC90E97}">
      <dgm:prSet/>
      <dgm:spPr/>
      <dgm:t>
        <a:bodyPr/>
        <a:lstStyle/>
        <a:p>
          <a:endParaRPr lang="nl-BE"/>
        </a:p>
      </dgm:t>
    </dgm:pt>
    <dgm:pt modelId="{B6888FB8-45BE-4774-980A-6563CC5F3C74}" type="sibTrans" cxnId="{B79F08AE-A673-4895-938B-669DDBC90E97}">
      <dgm:prSet/>
      <dgm:spPr/>
      <dgm:t>
        <a:bodyPr/>
        <a:lstStyle/>
        <a:p>
          <a:endParaRPr lang="nl-BE"/>
        </a:p>
      </dgm:t>
    </dgm:pt>
    <dgm:pt modelId="{DBAEB4A0-0E20-42CB-9A6C-53525832E863}">
      <dgm:prSet phldrT="[Tekst]"/>
      <dgm:spPr/>
      <dgm:t>
        <a:bodyPr/>
        <a:lstStyle/>
        <a:p>
          <a:r>
            <a:rPr lang="nl-BE" dirty="0"/>
            <a:t>Oordeel over de schepping</a:t>
          </a:r>
        </a:p>
      </dgm:t>
    </dgm:pt>
    <dgm:pt modelId="{A5B89D88-DBC6-4986-B6AE-E395612B3386}" type="parTrans" cxnId="{801BD722-2600-4B38-80FB-7D55A06B32B2}">
      <dgm:prSet/>
      <dgm:spPr/>
      <dgm:t>
        <a:bodyPr/>
        <a:lstStyle/>
        <a:p>
          <a:endParaRPr lang="nl-BE"/>
        </a:p>
      </dgm:t>
    </dgm:pt>
    <dgm:pt modelId="{EBDE5409-22CA-4600-B125-A5D277CC04E7}" type="sibTrans" cxnId="{801BD722-2600-4B38-80FB-7D55A06B32B2}">
      <dgm:prSet/>
      <dgm:spPr/>
      <dgm:t>
        <a:bodyPr/>
        <a:lstStyle/>
        <a:p>
          <a:endParaRPr lang="nl-BE"/>
        </a:p>
      </dgm:t>
    </dgm:pt>
    <dgm:pt modelId="{426360CF-6304-4EEA-8F5F-78EFC1DEBD9C}">
      <dgm:prSet phldrT="[Tekst]"/>
      <dgm:spPr/>
      <dgm:t>
        <a:bodyPr/>
        <a:lstStyle/>
        <a:p>
          <a:r>
            <a:rPr lang="nl-BE" dirty="0"/>
            <a:t>Vernieuwing van de schepping</a:t>
          </a:r>
        </a:p>
      </dgm:t>
    </dgm:pt>
    <dgm:pt modelId="{BDA22F2F-60C1-432D-B731-7ABE27FCAFCE}" type="parTrans" cxnId="{0B502EE6-17D0-429C-B5A3-8F565B600662}">
      <dgm:prSet/>
      <dgm:spPr/>
      <dgm:t>
        <a:bodyPr/>
        <a:lstStyle/>
        <a:p>
          <a:endParaRPr lang="nl-BE"/>
        </a:p>
      </dgm:t>
    </dgm:pt>
    <dgm:pt modelId="{2A08736B-3A4F-49BB-ABB7-AA05C8ADCCD2}" type="sibTrans" cxnId="{0B502EE6-17D0-429C-B5A3-8F565B600662}">
      <dgm:prSet/>
      <dgm:spPr/>
      <dgm:t>
        <a:bodyPr/>
        <a:lstStyle/>
        <a:p>
          <a:endParaRPr lang="nl-BE"/>
        </a:p>
      </dgm:t>
    </dgm:pt>
    <dgm:pt modelId="{42F495E2-A286-4792-A30D-D6761EC0815D}">
      <dgm:prSet phldrT="[Tekst]"/>
      <dgm:spPr/>
      <dgm:t>
        <a:bodyPr/>
        <a:lstStyle/>
        <a:p>
          <a:r>
            <a:rPr lang="nl-BE" dirty="0"/>
            <a:t>Hosea</a:t>
          </a:r>
        </a:p>
      </dgm:t>
    </dgm:pt>
    <dgm:pt modelId="{AA5DF494-65C6-47DC-B513-E11420666AFB}" type="parTrans" cxnId="{986F325B-5497-4922-A851-152210810CB4}">
      <dgm:prSet/>
      <dgm:spPr/>
      <dgm:t>
        <a:bodyPr/>
        <a:lstStyle/>
        <a:p>
          <a:endParaRPr lang="nl-BE"/>
        </a:p>
      </dgm:t>
    </dgm:pt>
    <dgm:pt modelId="{1FA475FD-D619-4477-AF8C-99D25EE63A4A}" type="sibTrans" cxnId="{986F325B-5497-4922-A851-152210810CB4}">
      <dgm:prSet/>
      <dgm:spPr/>
      <dgm:t>
        <a:bodyPr/>
        <a:lstStyle/>
        <a:p>
          <a:endParaRPr lang="nl-BE"/>
        </a:p>
      </dgm:t>
    </dgm:pt>
    <dgm:pt modelId="{9C9FFD19-8244-46AB-A9A9-EC6FCE3EA044}">
      <dgm:prSet phldrT="[Tekst]"/>
      <dgm:spPr/>
      <dgm:t>
        <a:bodyPr/>
        <a:lstStyle/>
        <a:p>
          <a:r>
            <a:rPr lang="nl-BE" dirty="0"/>
            <a:t>Joël</a:t>
          </a:r>
        </a:p>
      </dgm:t>
    </dgm:pt>
    <dgm:pt modelId="{8E976CE1-0C08-4674-893A-84B041EB0C2C}" type="parTrans" cxnId="{A546068B-D693-4607-96C0-70AD6072E76B}">
      <dgm:prSet/>
      <dgm:spPr/>
      <dgm:t>
        <a:bodyPr/>
        <a:lstStyle/>
        <a:p>
          <a:endParaRPr lang="nl-BE"/>
        </a:p>
      </dgm:t>
    </dgm:pt>
    <dgm:pt modelId="{3640A80A-EF72-4769-BB6B-BEB0A987B8F4}" type="sibTrans" cxnId="{A546068B-D693-4607-96C0-70AD6072E76B}">
      <dgm:prSet/>
      <dgm:spPr/>
      <dgm:t>
        <a:bodyPr/>
        <a:lstStyle/>
        <a:p>
          <a:endParaRPr lang="nl-BE"/>
        </a:p>
      </dgm:t>
    </dgm:pt>
    <dgm:pt modelId="{C5AC362C-5FF0-4199-B321-F811A6A6F623}">
      <dgm:prSet phldrT="[Tekst]"/>
      <dgm:spPr/>
      <dgm:t>
        <a:bodyPr/>
        <a:lstStyle/>
        <a:p>
          <a:r>
            <a:rPr lang="nl-BE" dirty="0"/>
            <a:t>Amos</a:t>
          </a:r>
        </a:p>
      </dgm:t>
    </dgm:pt>
    <dgm:pt modelId="{BBDD4641-E32E-4790-895D-577FD46BB4C9}" type="parTrans" cxnId="{FC800F3B-E45E-4925-9C73-93F0C4E4846C}">
      <dgm:prSet/>
      <dgm:spPr/>
      <dgm:t>
        <a:bodyPr/>
        <a:lstStyle/>
        <a:p>
          <a:endParaRPr lang="nl-BE"/>
        </a:p>
      </dgm:t>
    </dgm:pt>
    <dgm:pt modelId="{1BC413D8-47C6-41D7-AF36-D6211B18824D}" type="sibTrans" cxnId="{FC800F3B-E45E-4925-9C73-93F0C4E4846C}">
      <dgm:prSet/>
      <dgm:spPr/>
      <dgm:t>
        <a:bodyPr/>
        <a:lstStyle/>
        <a:p>
          <a:endParaRPr lang="nl-BE"/>
        </a:p>
      </dgm:t>
    </dgm:pt>
    <dgm:pt modelId="{95117BC3-FA7B-4F48-824C-B2D98D23652C}">
      <dgm:prSet phldrT="[Tekst]"/>
      <dgm:spPr/>
      <dgm:t>
        <a:bodyPr/>
        <a:lstStyle/>
        <a:p>
          <a:r>
            <a:rPr lang="nl-BE" dirty="0"/>
            <a:t>Obadja</a:t>
          </a:r>
        </a:p>
      </dgm:t>
    </dgm:pt>
    <dgm:pt modelId="{0CD6D383-54B8-41F7-87D5-1CC9DABAED1D}" type="parTrans" cxnId="{89E7D5AD-2D44-4F23-84A2-2C42CB118360}">
      <dgm:prSet/>
      <dgm:spPr/>
      <dgm:t>
        <a:bodyPr/>
        <a:lstStyle/>
        <a:p>
          <a:endParaRPr lang="nl-BE"/>
        </a:p>
      </dgm:t>
    </dgm:pt>
    <dgm:pt modelId="{BA962B80-DE9B-4804-9970-C885F28E5A86}" type="sibTrans" cxnId="{89E7D5AD-2D44-4F23-84A2-2C42CB118360}">
      <dgm:prSet/>
      <dgm:spPr/>
      <dgm:t>
        <a:bodyPr/>
        <a:lstStyle/>
        <a:p>
          <a:endParaRPr lang="nl-BE"/>
        </a:p>
      </dgm:t>
    </dgm:pt>
    <dgm:pt modelId="{DD2D30C4-879F-4792-BF54-12652117EDE2}">
      <dgm:prSet phldrT="[Tekst]"/>
      <dgm:spPr/>
      <dgm:t>
        <a:bodyPr/>
        <a:lstStyle/>
        <a:p>
          <a:r>
            <a:rPr lang="nl-BE" dirty="0"/>
            <a:t>Jona</a:t>
          </a:r>
        </a:p>
      </dgm:t>
    </dgm:pt>
    <dgm:pt modelId="{ACC6C99D-2F31-4AB2-9B5B-5F25A69E41BB}" type="parTrans" cxnId="{599DDA9B-F0F7-4EA4-9E2F-1E70227CB87C}">
      <dgm:prSet/>
      <dgm:spPr/>
      <dgm:t>
        <a:bodyPr/>
        <a:lstStyle/>
        <a:p>
          <a:endParaRPr lang="nl-BE"/>
        </a:p>
      </dgm:t>
    </dgm:pt>
    <dgm:pt modelId="{769FDB00-2F4B-4288-977D-C14DE2BF0215}" type="sibTrans" cxnId="{599DDA9B-F0F7-4EA4-9E2F-1E70227CB87C}">
      <dgm:prSet/>
      <dgm:spPr/>
      <dgm:t>
        <a:bodyPr/>
        <a:lstStyle/>
        <a:p>
          <a:endParaRPr lang="nl-BE"/>
        </a:p>
      </dgm:t>
    </dgm:pt>
    <dgm:pt modelId="{ECE7FA4E-38D2-4BDC-8741-7C3E4ADFD061}">
      <dgm:prSet phldrT="[Tekst]"/>
      <dgm:spPr/>
      <dgm:t>
        <a:bodyPr/>
        <a:lstStyle/>
        <a:p>
          <a:r>
            <a:rPr lang="nl-BE" dirty="0"/>
            <a:t>Micha</a:t>
          </a:r>
        </a:p>
      </dgm:t>
    </dgm:pt>
    <dgm:pt modelId="{3A60F95E-9D81-40DD-8778-011D18FEC229}" type="parTrans" cxnId="{77F60C7B-29C2-4F73-8ADD-E721E8EEF236}">
      <dgm:prSet/>
      <dgm:spPr/>
      <dgm:t>
        <a:bodyPr/>
        <a:lstStyle/>
        <a:p>
          <a:endParaRPr lang="nl-BE"/>
        </a:p>
      </dgm:t>
    </dgm:pt>
    <dgm:pt modelId="{1A33A734-34FE-4425-B935-0497A684CDA3}" type="sibTrans" cxnId="{77F60C7B-29C2-4F73-8ADD-E721E8EEF236}">
      <dgm:prSet/>
      <dgm:spPr/>
      <dgm:t>
        <a:bodyPr/>
        <a:lstStyle/>
        <a:p>
          <a:endParaRPr lang="nl-BE"/>
        </a:p>
      </dgm:t>
    </dgm:pt>
    <dgm:pt modelId="{D30077C5-FDCE-4879-B447-922BB01B366B}">
      <dgm:prSet phldrT="[Tekst]"/>
      <dgm:spPr/>
      <dgm:t>
        <a:bodyPr/>
        <a:lstStyle/>
        <a:p>
          <a:r>
            <a:rPr lang="nl-BE" dirty="0"/>
            <a:t>Nahum</a:t>
          </a:r>
        </a:p>
      </dgm:t>
    </dgm:pt>
    <dgm:pt modelId="{095AE768-177F-49EB-B5D2-487D41CB30AE}" type="parTrans" cxnId="{CB89ABC2-F497-4F57-89D1-BAFBE1CFF7CB}">
      <dgm:prSet/>
      <dgm:spPr/>
      <dgm:t>
        <a:bodyPr/>
        <a:lstStyle/>
        <a:p>
          <a:endParaRPr lang="nl-BE"/>
        </a:p>
      </dgm:t>
    </dgm:pt>
    <dgm:pt modelId="{B420AB3F-D319-48EA-A30D-DFAA2E429C23}" type="sibTrans" cxnId="{CB89ABC2-F497-4F57-89D1-BAFBE1CFF7CB}">
      <dgm:prSet/>
      <dgm:spPr/>
      <dgm:t>
        <a:bodyPr/>
        <a:lstStyle/>
        <a:p>
          <a:endParaRPr lang="nl-BE"/>
        </a:p>
      </dgm:t>
    </dgm:pt>
    <dgm:pt modelId="{573AE358-FD13-4935-BA21-C00C108C230E}">
      <dgm:prSet phldrT="[Tekst]"/>
      <dgm:spPr/>
      <dgm:t>
        <a:bodyPr/>
        <a:lstStyle/>
        <a:p>
          <a:r>
            <a:rPr lang="nl-BE" dirty="0"/>
            <a:t>Habakuk</a:t>
          </a:r>
        </a:p>
      </dgm:t>
    </dgm:pt>
    <dgm:pt modelId="{5B8B06CE-984D-49E6-BC19-5F7EB3FA1A13}" type="parTrans" cxnId="{E6CA35E2-7530-46A4-848E-2840B3F67FBD}">
      <dgm:prSet/>
      <dgm:spPr/>
      <dgm:t>
        <a:bodyPr/>
        <a:lstStyle/>
        <a:p>
          <a:endParaRPr lang="nl-BE"/>
        </a:p>
      </dgm:t>
    </dgm:pt>
    <dgm:pt modelId="{B927CA3D-2F50-48EE-BD07-CEFAF9CE71E6}" type="sibTrans" cxnId="{E6CA35E2-7530-46A4-848E-2840B3F67FBD}">
      <dgm:prSet/>
      <dgm:spPr/>
      <dgm:t>
        <a:bodyPr/>
        <a:lstStyle/>
        <a:p>
          <a:endParaRPr lang="nl-BE"/>
        </a:p>
      </dgm:t>
    </dgm:pt>
    <dgm:pt modelId="{0EF4B22B-AD0E-430F-B4A3-21EBD66C8DF1}">
      <dgm:prSet phldrT="[Tekst]"/>
      <dgm:spPr/>
      <dgm:t>
        <a:bodyPr/>
        <a:lstStyle/>
        <a:p>
          <a:r>
            <a:rPr lang="nl-BE" dirty="0" err="1"/>
            <a:t>Sefanja</a:t>
          </a:r>
          <a:endParaRPr lang="nl-BE" dirty="0"/>
        </a:p>
      </dgm:t>
    </dgm:pt>
    <dgm:pt modelId="{8645161D-3810-416A-B89F-8BEAC7DB7080}" type="parTrans" cxnId="{6C5BABCC-8EEC-4CB0-ACF7-C733F11F8F2E}">
      <dgm:prSet/>
      <dgm:spPr/>
      <dgm:t>
        <a:bodyPr/>
        <a:lstStyle/>
        <a:p>
          <a:endParaRPr lang="nl-BE"/>
        </a:p>
      </dgm:t>
    </dgm:pt>
    <dgm:pt modelId="{ED406D6B-6D75-4AED-A47F-B7FC3ABB54D6}" type="sibTrans" cxnId="{6C5BABCC-8EEC-4CB0-ACF7-C733F11F8F2E}">
      <dgm:prSet/>
      <dgm:spPr/>
      <dgm:t>
        <a:bodyPr/>
        <a:lstStyle/>
        <a:p>
          <a:endParaRPr lang="nl-BE"/>
        </a:p>
      </dgm:t>
    </dgm:pt>
    <dgm:pt modelId="{ED166734-A78D-45DF-ACAC-DF91841E9852}">
      <dgm:prSet phldrT="[Tekst]"/>
      <dgm:spPr/>
      <dgm:t>
        <a:bodyPr/>
        <a:lstStyle/>
        <a:p>
          <a:r>
            <a:rPr lang="nl-BE" dirty="0"/>
            <a:t>Haggaï</a:t>
          </a:r>
        </a:p>
      </dgm:t>
    </dgm:pt>
    <dgm:pt modelId="{6D8713B3-20BA-4F70-9F81-32AB75AC0CF1}" type="parTrans" cxnId="{23352E3D-3256-46D2-9355-6E1A04C80439}">
      <dgm:prSet/>
      <dgm:spPr/>
      <dgm:t>
        <a:bodyPr/>
        <a:lstStyle/>
        <a:p>
          <a:endParaRPr lang="nl-BE"/>
        </a:p>
      </dgm:t>
    </dgm:pt>
    <dgm:pt modelId="{8551B350-A1EF-4AF9-99E0-94CCE791F37B}" type="sibTrans" cxnId="{23352E3D-3256-46D2-9355-6E1A04C80439}">
      <dgm:prSet/>
      <dgm:spPr/>
      <dgm:t>
        <a:bodyPr/>
        <a:lstStyle/>
        <a:p>
          <a:endParaRPr lang="nl-BE"/>
        </a:p>
      </dgm:t>
    </dgm:pt>
    <dgm:pt modelId="{422BC501-7DDD-4AA3-AB90-175086DFC569}">
      <dgm:prSet phldrT="[Tekst]"/>
      <dgm:spPr/>
      <dgm:t>
        <a:bodyPr/>
        <a:lstStyle/>
        <a:p>
          <a:r>
            <a:rPr lang="nl-BE" dirty="0"/>
            <a:t>Zacharia</a:t>
          </a:r>
        </a:p>
      </dgm:t>
    </dgm:pt>
    <dgm:pt modelId="{E12113C4-4825-46E3-89C2-33235004AB13}" type="parTrans" cxnId="{3B4098BE-DCF2-472B-9F1C-B04A7E25B1EA}">
      <dgm:prSet/>
      <dgm:spPr/>
      <dgm:t>
        <a:bodyPr/>
        <a:lstStyle/>
        <a:p>
          <a:endParaRPr lang="nl-BE"/>
        </a:p>
      </dgm:t>
    </dgm:pt>
    <dgm:pt modelId="{D3152634-9422-4813-8F24-924885DBFA65}" type="sibTrans" cxnId="{3B4098BE-DCF2-472B-9F1C-B04A7E25B1EA}">
      <dgm:prSet/>
      <dgm:spPr/>
      <dgm:t>
        <a:bodyPr/>
        <a:lstStyle/>
        <a:p>
          <a:endParaRPr lang="nl-BE"/>
        </a:p>
      </dgm:t>
    </dgm:pt>
    <dgm:pt modelId="{B0488CC9-2DE0-43EA-A8E4-421366FF35B8}">
      <dgm:prSet phldrT="[Tekst]"/>
      <dgm:spPr/>
      <dgm:t>
        <a:bodyPr/>
        <a:lstStyle/>
        <a:p>
          <a:r>
            <a:rPr lang="nl-BE" dirty="0"/>
            <a:t>Maleachi</a:t>
          </a:r>
        </a:p>
      </dgm:t>
    </dgm:pt>
    <dgm:pt modelId="{716A0275-D3C5-4CDF-8BAD-078B3F6C6F09}" type="parTrans" cxnId="{3233E358-4664-4A04-9ADE-FFA2AA1EE627}">
      <dgm:prSet/>
      <dgm:spPr/>
      <dgm:t>
        <a:bodyPr/>
        <a:lstStyle/>
        <a:p>
          <a:endParaRPr lang="nl-BE"/>
        </a:p>
      </dgm:t>
    </dgm:pt>
    <dgm:pt modelId="{34EF0798-ECF4-482C-B425-E9973C338FA2}" type="sibTrans" cxnId="{3233E358-4664-4A04-9ADE-FFA2AA1EE627}">
      <dgm:prSet/>
      <dgm:spPr/>
      <dgm:t>
        <a:bodyPr/>
        <a:lstStyle/>
        <a:p>
          <a:endParaRPr lang="nl-BE"/>
        </a:p>
      </dgm:t>
    </dgm:pt>
    <dgm:pt modelId="{9735B93E-7289-4140-9BB5-2EF8AD7875E8}">
      <dgm:prSet phldrT="[Tekst]"/>
      <dgm:spPr/>
      <dgm:t>
        <a:bodyPr/>
        <a:lstStyle/>
        <a:p>
          <a:r>
            <a:rPr lang="nl-BE" dirty="0"/>
            <a:t>Amos</a:t>
          </a:r>
        </a:p>
      </dgm:t>
    </dgm:pt>
    <dgm:pt modelId="{D587BDE4-9AB8-409C-9B7A-27094144F795}" type="parTrans" cxnId="{DEC37FE1-CCC6-4DB4-9F4D-C3532A7857A5}">
      <dgm:prSet/>
      <dgm:spPr/>
      <dgm:t>
        <a:bodyPr/>
        <a:lstStyle/>
        <a:p>
          <a:endParaRPr lang="nl-BE"/>
        </a:p>
      </dgm:t>
    </dgm:pt>
    <dgm:pt modelId="{72603849-1EF4-4238-BF55-BD199D613B1F}" type="sibTrans" cxnId="{DEC37FE1-CCC6-4DB4-9F4D-C3532A7857A5}">
      <dgm:prSet/>
      <dgm:spPr/>
      <dgm:t>
        <a:bodyPr/>
        <a:lstStyle/>
        <a:p>
          <a:endParaRPr lang="nl-BE"/>
        </a:p>
      </dgm:t>
    </dgm:pt>
    <dgm:pt modelId="{FBDBB2AB-3C16-46DD-9771-C8AAD9F8D1F6}">
      <dgm:prSet phldrT="[Tekst]"/>
      <dgm:spPr/>
      <dgm:t>
        <a:bodyPr/>
        <a:lstStyle/>
        <a:p>
          <a:r>
            <a:rPr lang="nl-BE" dirty="0"/>
            <a:t>Micha</a:t>
          </a:r>
        </a:p>
      </dgm:t>
    </dgm:pt>
    <dgm:pt modelId="{76929792-F899-4C87-8488-4979398BC44E}" type="parTrans" cxnId="{25D90302-63F0-48EE-929B-CB22E9EE688A}">
      <dgm:prSet/>
      <dgm:spPr/>
      <dgm:t>
        <a:bodyPr/>
        <a:lstStyle/>
        <a:p>
          <a:endParaRPr lang="nl-BE"/>
        </a:p>
      </dgm:t>
    </dgm:pt>
    <dgm:pt modelId="{8DAE0BA5-EDC4-4284-B982-D4E06F4342F4}" type="sibTrans" cxnId="{25D90302-63F0-48EE-929B-CB22E9EE688A}">
      <dgm:prSet/>
      <dgm:spPr/>
      <dgm:t>
        <a:bodyPr/>
        <a:lstStyle/>
        <a:p>
          <a:endParaRPr lang="nl-BE"/>
        </a:p>
      </dgm:t>
    </dgm:pt>
    <dgm:pt modelId="{14ABB538-7D1D-4240-A569-5247CD5D991B}">
      <dgm:prSet phldrT="[Tekst]"/>
      <dgm:spPr/>
      <dgm:t>
        <a:bodyPr/>
        <a:lstStyle/>
        <a:p>
          <a:r>
            <a:rPr lang="nl-BE" dirty="0"/>
            <a:t>Hosea</a:t>
          </a:r>
        </a:p>
      </dgm:t>
    </dgm:pt>
    <dgm:pt modelId="{9BC6A961-C4C0-41D7-8826-10DEC223FADA}" type="parTrans" cxnId="{092C3EBD-17C3-422B-B1B0-31DB2DCB1F5D}">
      <dgm:prSet/>
      <dgm:spPr/>
      <dgm:t>
        <a:bodyPr/>
        <a:lstStyle/>
        <a:p>
          <a:endParaRPr lang="nl-BE"/>
        </a:p>
      </dgm:t>
    </dgm:pt>
    <dgm:pt modelId="{C5A53A13-9F28-4338-849C-A6D069AA40CC}" type="sibTrans" cxnId="{092C3EBD-17C3-422B-B1B0-31DB2DCB1F5D}">
      <dgm:prSet/>
      <dgm:spPr/>
      <dgm:t>
        <a:bodyPr/>
        <a:lstStyle/>
        <a:p>
          <a:endParaRPr lang="nl-BE"/>
        </a:p>
      </dgm:t>
    </dgm:pt>
    <dgm:pt modelId="{3637DE57-E0AD-4DFC-85A2-FADE820182F9}">
      <dgm:prSet phldrT="[Tekst]"/>
      <dgm:spPr/>
      <dgm:t>
        <a:bodyPr/>
        <a:lstStyle/>
        <a:p>
          <a:r>
            <a:rPr lang="nl-BE" dirty="0"/>
            <a:t>Joël</a:t>
          </a:r>
        </a:p>
      </dgm:t>
    </dgm:pt>
    <dgm:pt modelId="{F64F060D-D85D-48A7-B66D-B4BF54BFC969}" type="parTrans" cxnId="{DD22F93B-68C6-4132-A9ED-6899A0231DCF}">
      <dgm:prSet/>
      <dgm:spPr/>
      <dgm:t>
        <a:bodyPr/>
        <a:lstStyle/>
        <a:p>
          <a:endParaRPr lang="nl-BE"/>
        </a:p>
      </dgm:t>
    </dgm:pt>
    <dgm:pt modelId="{1D6571FF-0E60-41EF-BF6E-302ECC9B07CF}" type="sibTrans" cxnId="{DD22F93B-68C6-4132-A9ED-6899A0231DCF}">
      <dgm:prSet/>
      <dgm:spPr/>
      <dgm:t>
        <a:bodyPr/>
        <a:lstStyle/>
        <a:p>
          <a:endParaRPr lang="nl-BE"/>
        </a:p>
      </dgm:t>
    </dgm:pt>
    <dgm:pt modelId="{5205982F-1B1E-41D2-A58F-2CE422432C8A}">
      <dgm:prSet phldrT="[Tekst]"/>
      <dgm:spPr/>
      <dgm:t>
        <a:bodyPr/>
        <a:lstStyle/>
        <a:p>
          <a:r>
            <a:rPr lang="nl-BE" dirty="0"/>
            <a:t>Obadja</a:t>
          </a:r>
        </a:p>
      </dgm:t>
    </dgm:pt>
    <dgm:pt modelId="{60C29347-7582-47D3-B64B-7C9F602167B7}" type="parTrans" cxnId="{4EC412DB-BA15-4D4D-892A-B142A88AC215}">
      <dgm:prSet/>
      <dgm:spPr/>
      <dgm:t>
        <a:bodyPr/>
        <a:lstStyle/>
        <a:p>
          <a:endParaRPr lang="nl-BE"/>
        </a:p>
      </dgm:t>
    </dgm:pt>
    <dgm:pt modelId="{5A8DF099-61AF-4E42-A916-46DE4B03CE8A}" type="sibTrans" cxnId="{4EC412DB-BA15-4D4D-892A-B142A88AC215}">
      <dgm:prSet/>
      <dgm:spPr/>
      <dgm:t>
        <a:bodyPr/>
        <a:lstStyle/>
        <a:p>
          <a:endParaRPr lang="nl-BE"/>
        </a:p>
      </dgm:t>
    </dgm:pt>
    <dgm:pt modelId="{504AA902-B174-4B8E-8DA1-ACD66408B3E4}">
      <dgm:prSet phldrT="[Tekst]"/>
      <dgm:spPr/>
      <dgm:t>
        <a:bodyPr/>
        <a:lstStyle/>
        <a:p>
          <a:r>
            <a:rPr lang="nl-BE" dirty="0"/>
            <a:t>Jona</a:t>
          </a:r>
        </a:p>
      </dgm:t>
    </dgm:pt>
    <dgm:pt modelId="{09102882-11DB-4A8F-8E40-0880EC44BA00}" type="parTrans" cxnId="{F312A6C6-3B68-41DF-8106-47BC0FD23A5D}">
      <dgm:prSet/>
      <dgm:spPr/>
      <dgm:t>
        <a:bodyPr/>
        <a:lstStyle/>
        <a:p>
          <a:endParaRPr lang="nl-BE"/>
        </a:p>
      </dgm:t>
    </dgm:pt>
    <dgm:pt modelId="{D6D1378E-2F01-46CD-BD40-7E10061ACF5B}" type="sibTrans" cxnId="{F312A6C6-3B68-41DF-8106-47BC0FD23A5D}">
      <dgm:prSet/>
      <dgm:spPr/>
      <dgm:t>
        <a:bodyPr/>
        <a:lstStyle/>
        <a:p>
          <a:endParaRPr lang="nl-BE"/>
        </a:p>
      </dgm:t>
    </dgm:pt>
    <dgm:pt modelId="{68E869AD-2CD4-4632-A3D8-CEFDEFC2CD22}">
      <dgm:prSet phldrT="[Tekst]"/>
      <dgm:spPr/>
      <dgm:t>
        <a:bodyPr/>
        <a:lstStyle/>
        <a:p>
          <a:r>
            <a:rPr lang="nl-BE" dirty="0"/>
            <a:t>Nahum</a:t>
          </a:r>
        </a:p>
      </dgm:t>
    </dgm:pt>
    <dgm:pt modelId="{D410F7C8-0019-4AC2-9999-0A35C759F6F8}" type="parTrans" cxnId="{9171703B-34FB-4C70-A764-47A85085FF1E}">
      <dgm:prSet/>
      <dgm:spPr/>
      <dgm:t>
        <a:bodyPr/>
        <a:lstStyle/>
        <a:p>
          <a:endParaRPr lang="nl-BE"/>
        </a:p>
      </dgm:t>
    </dgm:pt>
    <dgm:pt modelId="{0E1792B8-CA6F-40CB-BDCB-859D494A065E}" type="sibTrans" cxnId="{9171703B-34FB-4C70-A764-47A85085FF1E}">
      <dgm:prSet/>
      <dgm:spPr/>
      <dgm:t>
        <a:bodyPr/>
        <a:lstStyle/>
        <a:p>
          <a:endParaRPr lang="nl-BE"/>
        </a:p>
      </dgm:t>
    </dgm:pt>
    <dgm:pt modelId="{48F3CAB5-250E-4366-A12B-ADC20FB5C75F}">
      <dgm:prSet phldrT="[Tekst]"/>
      <dgm:spPr/>
      <dgm:t>
        <a:bodyPr/>
        <a:lstStyle/>
        <a:p>
          <a:r>
            <a:rPr lang="nl-BE" dirty="0"/>
            <a:t>Habakuk</a:t>
          </a:r>
        </a:p>
      </dgm:t>
    </dgm:pt>
    <dgm:pt modelId="{6EBAEC80-DBEF-4120-82A0-F1395261A835}" type="parTrans" cxnId="{416A4D49-1FB4-42AA-8347-0B75FF23B199}">
      <dgm:prSet/>
      <dgm:spPr/>
      <dgm:t>
        <a:bodyPr/>
        <a:lstStyle/>
        <a:p>
          <a:endParaRPr lang="nl-BE"/>
        </a:p>
      </dgm:t>
    </dgm:pt>
    <dgm:pt modelId="{951DAFA6-F65B-4F54-BED2-1A92415C6FEC}" type="sibTrans" cxnId="{416A4D49-1FB4-42AA-8347-0B75FF23B199}">
      <dgm:prSet/>
      <dgm:spPr/>
      <dgm:t>
        <a:bodyPr/>
        <a:lstStyle/>
        <a:p>
          <a:endParaRPr lang="nl-BE"/>
        </a:p>
      </dgm:t>
    </dgm:pt>
    <dgm:pt modelId="{DA9EE9C7-86AB-4778-A713-5A4A1AA2E54F}">
      <dgm:prSet phldrT="[Tekst]"/>
      <dgm:spPr/>
      <dgm:t>
        <a:bodyPr/>
        <a:lstStyle/>
        <a:p>
          <a:r>
            <a:rPr lang="nl-BE" dirty="0" err="1"/>
            <a:t>Sefanja</a:t>
          </a:r>
          <a:endParaRPr lang="nl-BE" dirty="0"/>
        </a:p>
      </dgm:t>
    </dgm:pt>
    <dgm:pt modelId="{BCFA90B9-C82F-4480-B2F4-4B6C4E28647A}" type="parTrans" cxnId="{22B523A9-D207-4A1B-97BE-5E0EDB37F3EA}">
      <dgm:prSet/>
      <dgm:spPr/>
      <dgm:t>
        <a:bodyPr/>
        <a:lstStyle/>
        <a:p>
          <a:endParaRPr lang="nl-BE"/>
        </a:p>
      </dgm:t>
    </dgm:pt>
    <dgm:pt modelId="{94089317-BD50-48ED-8B64-1B9EA403FE05}" type="sibTrans" cxnId="{22B523A9-D207-4A1B-97BE-5E0EDB37F3EA}">
      <dgm:prSet/>
      <dgm:spPr/>
      <dgm:t>
        <a:bodyPr/>
        <a:lstStyle/>
        <a:p>
          <a:endParaRPr lang="nl-BE"/>
        </a:p>
      </dgm:t>
    </dgm:pt>
    <dgm:pt modelId="{188CBB0D-B4A6-4FBE-AB49-30983C606F89}">
      <dgm:prSet phldrT="[Tekst]"/>
      <dgm:spPr/>
      <dgm:t>
        <a:bodyPr/>
        <a:lstStyle/>
        <a:p>
          <a:r>
            <a:rPr lang="nl-BE" dirty="0"/>
            <a:t>Haggaï</a:t>
          </a:r>
        </a:p>
      </dgm:t>
    </dgm:pt>
    <dgm:pt modelId="{BE382F32-7752-4A64-83FE-BDFC1825C42A}" type="parTrans" cxnId="{A4338CF6-4FEB-4503-B1D9-3A94BF9E84B3}">
      <dgm:prSet/>
      <dgm:spPr/>
      <dgm:t>
        <a:bodyPr/>
        <a:lstStyle/>
        <a:p>
          <a:endParaRPr lang="nl-BE"/>
        </a:p>
      </dgm:t>
    </dgm:pt>
    <dgm:pt modelId="{E598A802-7B47-4633-88E2-12059F5E58B7}" type="sibTrans" cxnId="{A4338CF6-4FEB-4503-B1D9-3A94BF9E84B3}">
      <dgm:prSet/>
      <dgm:spPr/>
      <dgm:t>
        <a:bodyPr/>
        <a:lstStyle/>
        <a:p>
          <a:endParaRPr lang="nl-BE"/>
        </a:p>
      </dgm:t>
    </dgm:pt>
    <dgm:pt modelId="{E6F9E154-037F-4230-B17C-6B13ADDAFF1D}">
      <dgm:prSet phldrT="[Tekst]"/>
      <dgm:spPr/>
      <dgm:t>
        <a:bodyPr/>
        <a:lstStyle/>
        <a:p>
          <a:r>
            <a:rPr lang="nl-BE" dirty="0"/>
            <a:t>Zacharia</a:t>
          </a:r>
        </a:p>
      </dgm:t>
    </dgm:pt>
    <dgm:pt modelId="{F965C077-42F3-4DA9-B442-A8335E72AA93}" type="parTrans" cxnId="{E6DFAA69-F6DF-492E-978F-8547EFAC04B3}">
      <dgm:prSet/>
      <dgm:spPr/>
      <dgm:t>
        <a:bodyPr/>
        <a:lstStyle/>
        <a:p>
          <a:endParaRPr lang="nl-BE"/>
        </a:p>
      </dgm:t>
    </dgm:pt>
    <dgm:pt modelId="{FC1D91B2-D97F-415B-90A4-B5829D4C6BB7}" type="sibTrans" cxnId="{E6DFAA69-F6DF-492E-978F-8547EFAC04B3}">
      <dgm:prSet/>
      <dgm:spPr/>
      <dgm:t>
        <a:bodyPr/>
        <a:lstStyle/>
        <a:p>
          <a:endParaRPr lang="nl-BE"/>
        </a:p>
      </dgm:t>
    </dgm:pt>
    <dgm:pt modelId="{D0D6CEA3-9687-4F2E-A269-F689F8FCDD5B}">
      <dgm:prSet phldrT="[Tekst]"/>
      <dgm:spPr/>
      <dgm:t>
        <a:bodyPr/>
        <a:lstStyle/>
        <a:p>
          <a:r>
            <a:rPr lang="nl-BE" dirty="0"/>
            <a:t>Maleachi</a:t>
          </a:r>
        </a:p>
      </dgm:t>
    </dgm:pt>
    <dgm:pt modelId="{195FD79A-0E49-429C-9C2A-424D71B2667F}" type="parTrans" cxnId="{5DC6E0E3-0D6C-4E89-B47C-632C26EA711D}">
      <dgm:prSet/>
      <dgm:spPr/>
      <dgm:t>
        <a:bodyPr/>
        <a:lstStyle/>
        <a:p>
          <a:endParaRPr lang="nl-BE"/>
        </a:p>
      </dgm:t>
    </dgm:pt>
    <dgm:pt modelId="{CA4B4530-3AF4-4A16-AC71-B1954C102811}" type="sibTrans" cxnId="{5DC6E0E3-0D6C-4E89-B47C-632C26EA711D}">
      <dgm:prSet/>
      <dgm:spPr/>
      <dgm:t>
        <a:bodyPr/>
        <a:lstStyle/>
        <a:p>
          <a:endParaRPr lang="nl-BE"/>
        </a:p>
      </dgm:t>
    </dgm:pt>
    <dgm:pt modelId="{781F6B19-0A74-4B32-B207-07CA02875BC8}" type="pres">
      <dgm:prSet presAssocID="{8D8C090E-EC4A-47F1-8A23-7DF557D4F50D}" presName="Name0" presStyleCnt="0">
        <dgm:presLayoutVars>
          <dgm:chPref val="1"/>
          <dgm:dir/>
          <dgm:animOne val="branch"/>
          <dgm:animLvl val="lvl"/>
          <dgm:resizeHandles/>
        </dgm:presLayoutVars>
      </dgm:prSet>
      <dgm:spPr/>
    </dgm:pt>
    <dgm:pt modelId="{2078667A-B0A1-4982-AC43-B9420A5342BC}" type="pres">
      <dgm:prSet presAssocID="{9D7E3C3C-F596-4059-9AE7-D8C38BB2D87B}" presName="vertOne" presStyleCnt="0"/>
      <dgm:spPr/>
    </dgm:pt>
    <dgm:pt modelId="{A1FF673A-BF9C-4E71-A580-335C6EAFC0D4}" type="pres">
      <dgm:prSet presAssocID="{9D7E3C3C-F596-4059-9AE7-D8C38BB2D87B}" presName="txOne" presStyleLbl="node0" presStyleIdx="0" presStyleCnt="2">
        <dgm:presLayoutVars>
          <dgm:chPref val="3"/>
        </dgm:presLayoutVars>
      </dgm:prSet>
      <dgm:spPr/>
    </dgm:pt>
    <dgm:pt modelId="{9CF888C7-A939-40B3-9D47-2A769315D483}" type="pres">
      <dgm:prSet presAssocID="{9D7E3C3C-F596-4059-9AE7-D8C38BB2D87B}" presName="parTransOne" presStyleCnt="0"/>
      <dgm:spPr/>
    </dgm:pt>
    <dgm:pt modelId="{7A408815-0377-40A9-BAAF-B362ED116EAA}" type="pres">
      <dgm:prSet presAssocID="{9D7E3C3C-F596-4059-9AE7-D8C38BB2D87B}" presName="horzOne" presStyleCnt="0"/>
      <dgm:spPr/>
    </dgm:pt>
    <dgm:pt modelId="{C2B9F36C-D052-40D8-964B-3EBA16A85FC9}" type="pres">
      <dgm:prSet presAssocID="{73BDCD9F-70B4-48DF-8FDB-99AAC4707F96}" presName="vertTwo" presStyleCnt="0"/>
      <dgm:spPr/>
    </dgm:pt>
    <dgm:pt modelId="{E353E1BF-CE50-4D52-A12A-7A3B67024C71}" type="pres">
      <dgm:prSet presAssocID="{73BDCD9F-70B4-48DF-8FDB-99AAC4707F96}" presName="txTwo" presStyleLbl="node2" presStyleIdx="0" presStyleCnt="3">
        <dgm:presLayoutVars>
          <dgm:chPref val="3"/>
        </dgm:presLayoutVars>
      </dgm:prSet>
      <dgm:spPr/>
    </dgm:pt>
    <dgm:pt modelId="{C3607615-E656-43F7-8E7E-CE24D89D475B}" type="pres">
      <dgm:prSet presAssocID="{73BDCD9F-70B4-48DF-8FDB-99AAC4707F96}" presName="parTransTwo" presStyleCnt="0"/>
      <dgm:spPr/>
    </dgm:pt>
    <dgm:pt modelId="{2268CD71-4D0A-46D0-BC86-35C0E838A5FA}" type="pres">
      <dgm:prSet presAssocID="{73BDCD9F-70B4-48DF-8FDB-99AAC4707F96}" presName="horzTwo" presStyleCnt="0"/>
      <dgm:spPr/>
    </dgm:pt>
    <dgm:pt modelId="{181258DC-D727-4FEF-A9FD-9B2733E0A253}" type="pres">
      <dgm:prSet presAssocID="{42F495E2-A286-4792-A30D-D6761EC0815D}" presName="vertThree" presStyleCnt="0"/>
      <dgm:spPr/>
    </dgm:pt>
    <dgm:pt modelId="{B5670EDA-2AFB-48E7-8539-9DAFB2239D3F}" type="pres">
      <dgm:prSet presAssocID="{42F495E2-A286-4792-A30D-D6761EC0815D}" presName="txThree" presStyleLbl="node3" presStyleIdx="0" presStyleCnt="12">
        <dgm:presLayoutVars>
          <dgm:chPref val="3"/>
        </dgm:presLayoutVars>
      </dgm:prSet>
      <dgm:spPr/>
    </dgm:pt>
    <dgm:pt modelId="{98F2F1EB-17FF-4CEF-809D-D90B244CA0DF}" type="pres">
      <dgm:prSet presAssocID="{42F495E2-A286-4792-A30D-D6761EC0815D}" presName="parTransThree" presStyleCnt="0"/>
      <dgm:spPr/>
    </dgm:pt>
    <dgm:pt modelId="{2BCEAB0F-F38E-458F-9CA3-5D687AD1B2CF}" type="pres">
      <dgm:prSet presAssocID="{42F495E2-A286-4792-A30D-D6761EC0815D}" presName="horzThree" presStyleCnt="0"/>
      <dgm:spPr/>
    </dgm:pt>
    <dgm:pt modelId="{B46E62BA-DB6B-453C-B7C8-BDCB010E3365}" type="pres">
      <dgm:prSet presAssocID="{14ABB538-7D1D-4240-A569-5247CD5D991B}" presName="vertFour" presStyleCnt="0">
        <dgm:presLayoutVars>
          <dgm:chPref val="3"/>
        </dgm:presLayoutVars>
      </dgm:prSet>
      <dgm:spPr/>
    </dgm:pt>
    <dgm:pt modelId="{4232C5AE-D1AB-4978-A7A6-4A67E4769C17}" type="pres">
      <dgm:prSet presAssocID="{14ABB538-7D1D-4240-A569-5247CD5D991B}" presName="txFour" presStyleLbl="node4" presStyleIdx="0" presStyleCnt="12">
        <dgm:presLayoutVars>
          <dgm:chPref val="3"/>
        </dgm:presLayoutVars>
      </dgm:prSet>
      <dgm:spPr/>
    </dgm:pt>
    <dgm:pt modelId="{2E36DDC8-570E-40FE-8227-AA47C6590CA5}" type="pres">
      <dgm:prSet presAssocID="{14ABB538-7D1D-4240-A569-5247CD5D991B}" presName="horzFour" presStyleCnt="0"/>
      <dgm:spPr/>
    </dgm:pt>
    <dgm:pt modelId="{95E52129-27D6-4B6B-AF53-6AD65752E41D}" type="pres">
      <dgm:prSet presAssocID="{1FA475FD-D619-4477-AF8C-99D25EE63A4A}" presName="sibSpaceThree" presStyleCnt="0"/>
      <dgm:spPr/>
    </dgm:pt>
    <dgm:pt modelId="{42147DAC-67AF-4A31-939A-E74DBAA10CE6}" type="pres">
      <dgm:prSet presAssocID="{9C9FFD19-8244-46AB-A9A9-EC6FCE3EA044}" presName="vertThree" presStyleCnt="0"/>
      <dgm:spPr/>
    </dgm:pt>
    <dgm:pt modelId="{F71E41CE-61C7-4200-A707-B9A873E219BE}" type="pres">
      <dgm:prSet presAssocID="{9C9FFD19-8244-46AB-A9A9-EC6FCE3EA044}" presName="txThree" presStyleLbl="node3" presStyleIdx="1" presStyleCnt="12">
        <dgm:presLayoutVars>
          <dgm:chPref val="3"/>
        </dgm:presLayoutVars>
      </dgm:prSet>
      <dgm:spPr/>
    </dgm:pt>
    <dgm:pt modelId="{07A27A9E-7ACC-4FC7-B059-2D00F49FECD9}" type="pres">
      <dgm:prSet presAssocID="{9C9FFD19-8244-46AB-A9A9-EC6FCE3EA044}" presName="parTransThree" presStyleCnt="0"/>
      <dgm:spPr/>
    </dgm:pt>
    <dgm:pt modelId="{A87ABB7C-8546-4CAF-B1E1-E1A67969F1D5}" type="pres">
      <dgm:prSet presAssocID="{9C9FFD19-8244-46AB-A9A9-EC6FCE3EA044}" presName="horzThree" presStyleCnt="0"/>
      <dgm:spPr/>
    </dgm:pt>
    <dgm:pt modelId="{3408A2AB-FC05-438E-B92B-EFA864849ADE}" type="pres">
      <dgm:prSet presAssocID="{9735B93E-7289-4140-9BB5-2EF8AD7875E8}" presName="vertFour" presStyleCnt="0">
        <dgm:presLayoutVars>
          <dgm:chPref val="3"/>
        </dgm:presLayoutVars>
      </dgm:prSet>
      <dgm:spPr/>
    </dgm:pt>
    <dgm:pt modelId="{51541DEB-2081-4481-B2BA-4191A00CEA11}" type="pres">
      <dgm:prSet presAssocID="{9735B93E-7289-4140-9BB5-2EF8AD7875E8}" presName="txFour" presStyleLbl="node4" presStyleIdx="1" presStyleCnt="12">
        <dgm:presLayoutVars>
          <dgm:chPref val="3"/>
        </dgm:presLayoutVars>
      </dgm:prSet>
      <dgm:spPr/>
    </dgm:pt>
    <dgm:pt modelId="{822B3FF2-C83E-440E-8DE8-959C86DE19C9}" type="pres">
      <dgm:prSet presAssocID="{9735B93E-7289-4140-9BB5-2EF8AD7875E8}" presName="horzFour" presStyleCnt="0"/>
      <dgm:spPr/>
    </dgm:pt>
    <dgm:pt modelId="{46AF14FE-E35E-47AA-BA8F-A0CA0C3EB5C0}" type="pres">
      <dgm:prSet presAssocID="{3640A80A-EF72-4769-BB6B-BEB0A987B8F4}" presName="sibSpaceThree" presStyleCnt="0"/>
      <dgm:spPr/>
    </dgm:pt>
    <dgm:pt modelId="{DF1767FD-9499-43AA-9440-88B67ED26D86}" type="pres">
      <dgm:prSet presAssocID="{C5AC362C-5FF0-4199-B321-F811A6A6F623}" presName="vertThree" presStyleCnt="0"/>
      <dgm:spPr/>
    </dgm:pt>
    <dgm:pt modelId="{375788E3-B928-49CF-B1B9-8B3CB27DED5E}" type="pres">
      <dgm:prSet presAssocID="{C5AC362C-5FF0-4199-B321-F811A6A6F623}" presName="txThree" presStyleLbl="node3" presStyleIdx="2" presStyleCnt="12">
        <dgm:presLayoutVars>
          <dgm:chPref val="3"/>
        </dgm:presLayoutVars>
      </dgm:prSet>
      <dgm:spPr/>
    </dgm:pt>
    <dgm:pt modelId="{6C2EBCF4-8907-4FA6-871E-1738ADD2B142}" type="pres">
      <dgm:prSet presAssocID="{C5AC362C-5FF0-4199-B321-F811A6A6F623}" presName="parTransThree" presStyleCnt="0"/>
      <dgm:spPr/>
    </dgm:pt>
    <dgm:pt modelId="{6FBF1419-BD81-4062-96EE-1F3178FEEE7F}" type="pres">
      <dgm:prSet presAssocID="{C5AC362C-5FF0-4199-B321-F811A6A6F623}" presName="horzThree" presStyleCnt="0"/>
      <dgm:spPr/>
    </dgm:pt>
    <dgm:pt modelId="{97140BEB-8EBD-4200-B154-7732A23F7348}" type="pres">
      <dgm:prSet presAssocID="{FBDBB2AB-3C16-46DD-9771-C8AAD9F8D1F6}" presName="vertFour" presStyleCnt="0">
        <dgm:presLayoutVars>
          <dgm:chPref val="3"/>
        </dgm:presLayoutVars>
      </dgm:prSet>
      <dgm:spPr/>
    </dgm:pt>
    <dgm:pt modelId="{4C62447D-A7B1-4550-9F5D-C9C49AD96C51}" type="pres">
      <dgm:prSet presAssocID="{FBDBB2AB-3C16-46DD-9771-C8AAD9F8D1F6}" presName="txFour" presStyleLbl="node4" presStyleIdx="2" presStyleCnt="12">
        <dgm:presLayoutVars>
          <dgm:chPref val="3"/>
        </dgm:presLayoutVars>
      </dgm:prSet>
      <dgm:spPr/>
    </dgm:pt>
    <dgm:pt modelId="{7BE5B9A8-1460-44C7-A3D7-DE7CB573D136}" type="pres">
      <dgm:prSet presAssocID="{FBDBB2AB-3C16-46DD-9771-C8AAD9F8D1F6}" presName="horzFour" presStyleCnt="0"/>
      <dgm:spPr/>
    </dgm:pt>
    <dgm:pt modelId="{C7AA8376-0644-4FE9-B4AF-303A6CAF60AE}" type="pres">
      <dgm:prSet presAssocID="{1BC413D8-47C6-41D7-AF36-D6211B18824D}" presName="sibSpaceThree" presStyleCnt="0"/>
      <dgm:spPr/>
    </dgm:pt>
    <dgm:pt modelId="{4E9E36FF-4FDE-4F74-AF15-8A8579599908}" type="pres">
      <dgm:prSet presAssocID="{95117BC3-FA7B-4F48-824C-B2D98D23652C}" presName="vertThree" presStyleCnt="0"/>
      <dgm:spPr/>
    </dgm:pt>
    <dgm:pt modelId="{A091A925-73F7-415F-A804-1A9C2591CB50}" type="pres">
      <dgm:prSet presAssocID="{95117BC3-FA7B-4F48-824C-B2D98D23652C}" presName="txThree" presStyleLbl="node3" presStyleIdx="3" presStyleCnt="12">
        <dgm:presLayoutVars>
          <dgm:chPref val="3"/>
        </dgm:presLayoutVars>
      </dgm:prSet>
      <dgm:spPr/>
    </dgm:pt>
    <dgm:pt modelId="{8D284E61-2466-4C8B-896B-F7A94646BE47}" type="pres">
      <dgm:prSet presAssocID="{95117BC3-FA7B-4F48-824C-B2D98D23652C}" presName="parTransThree" presStyleCnt="0"/>
      <dgm:spPr/>
    </dgm:pt>
    <dgm:pt modelId="{EA1E9F56-245F-4BF1-88B3-B3E4EF0B8491}" type="pres">
      <dgm:prSet presAssocID="{95117BC3-FA7B-4F48-824C-B2D98D23652C}" presName="horzThree" presStyleCnt="0"/>
      <dgm:spPr/>
    </dgm:pt>
    <dgm:pt modelId="{8B821871-6A1D-4578-992D-1C0E54B7DA77}" type="pres">
      <dgm:prSet presAssocID="{3637DE57-E0AD-4DFC-85A2-FADE820182F9}" presName="vertFour" presStyleCnt="0">
        <dgm:presLayoutVars>
          <dgm:chPref val="3"/>
        </dgm:presLayoutVars>
      </dgm:prSet>
      <dgm:spPr/>
    </dgm:pt>
    <dgm:pt modelId="{AF1202D7-C766-4481-B5A2-439312E63BB0}" type="pres">
      <dgm:prSet presAssocID="{3637DE57-E0AD-4DFC-85A2-FADE820182F9}" presName="txFour" presStyleLbl="node4" presStyleIdx="3" presStyleCnt="12">
        <dgm:presLayoutVars>
          <dgm:chPref val="3"/>
        </dgm:presLayoutVars>
      </dgm:prSet>
      <dgm:spPr/>
    </dgm:pt>
    <dgm:pt modelId="{D9468CC7-D59B-4A71-A61C-38415EF09F52}" type="pres">
      <dgm:prSet presAssocID="{3637DE57-E0AD-4DFC-85A2-FADE820182F9}" presName="horzFour" presStyleCnt="0"/>
      <dgm:spPr/>
    </dgm:pt>
    <dgm:pt modelId="{BAE343C9-347B-4538-8ED9-3B680C21B3B5}" type="pres">
      <dgm:prSet presAssocID="{BA962B80-DE9B-4804-9970-C885F28E5A86}" presName="sibSpaceThree" presStyleCnt="0"/>
      <dgm:spPr/>
    </dgm:pt>
    <dgm:pt modelId="{F66ED50A-8387-4E6E-930D-CFD6E842CE72}" type="pres">
      <dgm:prSet presAssocID="{DD2D30C4-879F-4792-BF54-12652117EDE2}" presName="vertThree" presStyleCnt="0"/>
      <dgm:spPr/>
    </dgm:pt>
    <dgm:pt modelId="{48651604-AA71-4CED-8D7C-AF5844925BDC}" type="pres">
      <dgm:prSet presAssocID="{DD2D30C4-879F-4792-BF54-12652117EDE2}" presName="txThree" presStyleLbl="node3" presStyleIdx="4" presStyleCnt="12">
        <dgm:presLayoutVars>
          <dgm:chPref val="3"/>
        </dgm:presLayoutVars>
      </dgm:prSet>
      <dgm:spPr/>
    </dgm:pt>
    <dgm:pt modelId="{E3EE0CCF-80EC-4A7D-851E-9FFC2140E796}" type="pres">
      <dgm:prSet presAssocID="{DD2D30C4-879F-4792-BF54-12652117EDE2}" presName="parTransThree" presStyleCnt="0"/>
      <dgm:spPr/>
    </dgm:pt>
    <dgm:pt modelId="{9D1D01E1-DADB-48C7-A1CB-67726BB090E9}" type="pres">
      <dgm:prSet presAssocID="{DD2D30C4-879F-4792-BF54-12652117EDE2}" presName="horzThree" presStyleCnt="0"/>
      <dgm:spPr/>
    </dgm:pt>
    <dgm:pt modelId="{1543962A-4439-4AE4-99D0-DD3C27BE675B}" type="pres">
      <dgm:prSet presAssocID="{5205982F-1B1E-41D2-A58F-2CE422432C8A}" presName="vertFour" presStyleCnt="0">
        <dgm:presLayoutVars>
          <dgm:chPref val="3"/>
        </dgm:presLayoutVars>
      </dgm:prSet>
      <dgm:spPr/>
    </dgm:pt>
    <dgm:pt modelId="{4209C349-929A-499D-A4E7-29124DFC0A7F}" type="pres">
      <dgm:prSet presAssocID="{5205982F-1B1E-41D2-A58F-2CE422432C8A}" presName="txFour" presStyleLbl="node4" presStyleIdx="4" presStyleCnt="12">
        <dgm:presLayoutVars>
          <dgm:chPref val="3"/>
        </dgm:presLayoutVars>
      </dgm:prSet>
      <dgm:spPr/>
    </dgm:pt>
    <dgm:pt modelId="{488F3330-AD66-413F-A13D-99E4F5FE056C}" type="pres">
      <dgm:prSet presAssocID="{5205982F-1B1E-41D2-A58F-2CE422432C8A}" presName="horzFour" presStyleCnt="0"/>
      <dgm:spPr/>
    </dgm:pt>
    <dgm:pt modelId="{4CC199C5-200D-4330-88A9-3E460C0AC357}" type="pres">
      <dgm:prSet presAssocID="{769FDB00-2F4B-4288-977D-C14DE2BF0215}" presName="sibSpaceThree" presStyleCnt="0"/>
      <dgm:spPr/>
    </dgm:pt>
    <dgm:pt modelId="{440F7D5C-0D05-446B-B368-4C6F5B977996}" type="pres">
      <dgm:prSet presAssocID="{ECE7FA4E-38D2-4BDC-8741-7C3E4ADFD061}" presName="vertThree" presStyleCnt="0"/>
      <dgm:spPr/>
    </dgm:pt>
    <dgm:pt modelId="{6BFA914B-E88F-4201-9D55-BE1A999B9AE5}" type="pres">
      <dgm:prSet presAssocID="{ECE7FA4E-38D2-4BDC-8741-7C3E4ADFD061}" presName="txThree" presStyleLbl="node3" presStyleIdx="5" presStyleCnt="12">
        <dgm:presLayoutVars>
          <dgm:chPref val="3"/>
        </dgm:presLayoutVars>
      </dgm:prSet>
      <dgm:spPr/>
    </dgm:pt>
    <dgm:pt modelId="{7C9BE74B-259C-4C0E-A738-6498CE0393A1}" type="pres">
      <dgm:prSet presAssocID="{ECE7FA4E-38D2-4BDC-8741-7C3E4ADFD061}" presName="parTransThree" presStyleCnt="0"/>
      <dgm:spPr/>
    </dgm:pt>
    <dgm:pt modelId="{37DC2B14-B546-4ACC-A48D-59C1E57AD5C6}" type="pres">
      <dgm:prSet presAssocID="{ECE7FA4E-38D2-4BDC-8741-7C3E4ADFD061}" presName="horzThree" presStyleCnt="0"/>
      <dgm:spPr/>
    </dgm:pt>
    <dgm:pt modelId="{4FA60278-0B7E-4C11-8E14-6A50B40F50F0}" type="pres">
      <dgm:prSet presAssocID="{504AA902-B174-4B8E-8DA1-ACD66408B3E4}" presName="vertFour" presStyleCnt="0">
        <dgm:presLayoutVars>
          <dgm:chPref val="3"/>
        </dgm:presLayoutVars>
      </dgm:prSet>
      <dgm:spPr/>
    </dgm:pt>
    <dgm:pt modelId="{55396207-4DAF-4FE4-8FE8-4F91F76F4880}" type="pres">
      <dgm:prSet presAssocID="{504AA902-B174-4B8E-8DA1-ACD66408B3E4}" presName="txFour" presStyleLbl="node4" presStyleIdx="5" presStyleCnt="12">
        <dgm:presLayoutVars>
          <dgm:chPref val="3"/>
        </dgm:presLayoutVars>
      </dgm:prSet>
      <dgm:spPr/>
    </dgm:pt>
    <dgm:pt modelId="{8D6394E9-B399-495E-A2A2-6B3539047A78}" type="pres">
      <dgm:prSet presAssocID="{504AA902-B174-4B8E-8DA1-ACD66408B3E4}" presName="horzFour" presStyleCnt="0"/>
      <dgm:spPr/>
    </dgm:pt>
    <dgm:pt modelId="{863F5D07-0967-4AD4-ABE8-5F07657A14B7}" type="pres">
      <dgm:prSet presAssocID="{B6888FB8-45BE-4774-980A-6563CC5F3C74}" presName="sibSpaceTwo" presStyleCnt="0"/>
      <dgm:spPr/>
    </dgm:pt>
    <dgm:pt modelId="{DE2F169F-D868-4C24-84D4-98F206D2E5F5}" type="pres">
      <dgm:prSet presAssocID="{DBAEB4A0-0E20-42CB-9A6C-53525832E863}" presName="vertTwo" presStyleCnt="0"/>
      <dgm:spPr/>
    </dgm:pt>
    <dgm:pt modelId="{8370C23B-1B78-48C9-BE79-8E702CC46D43}" type="pres">
      <dgm:prSet presAssocID="{DBAEB4A0-0E20-42CB-9A6C-53525832E863}" presName="txTwo" presStyleLbl="node2" presStyleIdx="1" presStyleCnt="3">
        <dgm:presLayoutVars>
          <dgm:chPref val="3"/>
        </dgm:presLayoutVars>
      </dgm:prSet>
      <dgm:spPr/>
    </dgm:pt>
    <dgm:pt modelId="{39C94527-EF9C-4D38-BBB3-CE8CF0A24443}" type="pres">
      <dgm:prSet presAssocID="{DBAEB4A0-0E20-42CB-9A6C-53525832E863}" presName="parTransTwo" presStyleCnt="0"/>
      <dgm:spPr/>
    </dgm:pt>
    <dgm:pt modelId="{F51110D8-8009-42D5-89E2-73D3BFBDAE9D}" type="pres">
      <dgm:prSet presAssocID="{DBAEB4A0-0E20-42CB-9A6C-53525832E863}" presName="horzTwo" presStyleCnt="0"/>
      <dgm:spPr/>
    </dgm:pt>
    <dgm:pt modelId="{7AED707B-0D96-42EC-8ADB-991DFEC5C8A5}" type="pres">
      <dgm:prSet presAssocID="{D30077C5-FDCE-4879-B447-922BB01B366B}" presName="vertThree" presStyleCnt="0"/>
      <dgm:spPr/>
    </dgm:pt>
    <dgm:pt modelId="{80BB6B95-13AE-4257-8221-5BFEA66DE5DA}" type="pres">
      <dgm:prSet presAssocID="{D30077C5-FDCE-4879-B447-922BB01B366B}" presName="txThree" presStyleLbl="node3" presStyleIdx="6" presStyleCnt="12">
        <dgm:presLayoutVars>
          <dgm:chPref val="3"/>
        </dgm:presLayoutVars>
      </dgm:prSet>
      <dgm:spPr/>
    </dgm:pt>
    <dgm:pt modelId="{2C64E097-0B3C-48D3-ADE3-D809B571BA00}" type="pres">
      <dgm:prSet presAssocID="{D30077C5-FDCE-4879-B447-922BB01B366B}" presName="parTransThree" presStyleCnt="0"/>
      <dgm:spPr/>
    </dgm:pt>
    <dgm:pt modelId="{65D448CD-8B80-446F-904E-3B00BB1F1F23}" type="pres">
      <dgm:prSet presAssocID="{D30077C5-FDCE-4879-B447-922BB01B366B}" presName="horzThree" presStyleCnt="0"/>
      <dgm:spPr/>
    </dgm:pt>
    <dgm:pt modelId="{56B0AE2D-F23E-4314-99D3-776119415CDA}" type="pres">
      <dgm:prSet presAssocID="{68E869AD-2CD4-4632-A3D8-CEFDEFC2CD22}" presName="vertFour" presStyleCnt="0">
        <dgm:presLayoutVars>
          <dgm:chPref val="3"/>
        </dgm:presLayoutVars>
      </dgm:prSet>
      <dgm:spPr/>
    </dgm:pt>
    <dgm:pt modelId="{2AA2BEF4-6E14-48A7-821B-CEF3C7DA6E6D}" type="pres">
      <dgm:prSet presAssocID="{68E869AD-2CD4-4632-A3D8-CEFDEFC2CD22}" presName="txFour" presStyleLbl="node4" presStyleIdx="6" presStyleCnt="12">
        <dgm:presLayoutVars>
          <dgm:chPref val="3"/>
        </dgm:presLayoutVars>
      </dgm:prSet>
      <dgm:spPr/>
    </dgm:pt>
    <dgm:pt modelId="{F96C44F2-0C86-4143-BC68-D60F6465D689}" type="pres">
      <dgm:prSet presAssocID="{68E869AD-2CD4-4632-A3D8-CEFDEFC2CD22}" presName="horzFour" presStyleCnt="0"/>
      <dgm:spPr/>
    </dgm:pt>
    <dgm:pt modelId="{DE547889-444F-4C15-933D-E27ED8ACA0F6}" type="pres">
      <dgm:prSet presAssocID="{B420AB3F-D319-48EA-A30D-DFAA2E429C23}" presName="sibSpaceThree" presStyleCnt="0"/>
      <dgm:spPr/>
    </dgm:pt>
    <dgm:pt modelId="{FF0643B4-901B-4618-A0EE-6C82B7CB759C}" type="pres">
      <dgm:prSet presAssocID="{573AE358-FD13-4935-BA21-C00C108C230E}" presName="vertThree" presStyleCnt="0"/>
      <dgm:spPr/>
    </dgm:pt>
    <dgm:pt modelId="{9FDEC5AD-35D9-4F58-AE05-500A0315A0E5}" type="pres">
      <dgm:prSet presAssocID="{573AE358-FD13-4935-BA21-C00C108C230E}" presName="txThree" presStyleLbl="node3" presStyleIdx="7" presStyleCnt="12">
        <dgm:presLayoutVars>
          <dgm:chPref val="3"/>
        </dgm:presLayoutVars>
      </dgm:prSet>
      <dgm:spPr/>
    </dgm:pt>
    <dgm:pt modelId="{F01EAFD9-672B-45DD-B483-D6CB6B4A8D27}" type="pres">
      <dgm:prSet presAssocID="{573AE358-FD13-4935-BA21-C00C108C230E}" presName="parTransThree" presStyleCnt="0"/>
      <dgm:spPr/>
    </dgm:pt>
    <dgm:pt modelId="{DCE0992A-3B66-4C30-B067-17E5814BB159}" type="pres">
      <dgm:prSet presAssocID="{573AE358-FD13-4935-BA21-C00C108C230E}" presName="horzThree" presStyleCnt="0"/>
      <dgm:spPr/>
    </dgm:pt>
    <dgm:pt modelId="{E91C5129-879A-4795-AC27-8301D4BC232A}" type="pres">
      <dgm:prSet presAssocID="{48F3CAB5-250E-4366-A12B-ADC20FB5C75F}" presName="vertFour" presStyleCnt="0">
        <dgm:presLayoutVars>
          <dgm:chPref val="3"/>
        </dgm:presLayoutVars>
      </dgm:prSet>
      <dgm:spPr/>
    </dgm:pt>
    <dgm:pt modelId="{B846471C-BA7E-4463-A1AE-8F054308DF78}" type="pres">
      <dgm:prSet presAssocID="{48F3CAB5-250E-4366-A12B-ADC20FB5C75F}" presName="txFour" presStyleLbl="node4" presStyleIdx="7" presStyleCnt="12">
        <dgm:presLayoutVars>
          <dgm:chPref val="3"/>
        </dgm:presLayoutVars>
      </dgm:prSet>
      <dgm:spPr/>
    </dgm:pt>
    <dgm:pt modelId="{26B2788F-DAB3-488B-AC99-2AD99CE79B8B}" type="pres">
      <dgm:prSet presAssocID="{48F3CAB5-250E-4366-A12B-ADC20FB5C75F}" presName="horzFour" presStyleCnt="0"/>
      <dgm:spPr/>
    </dgm:pt>
    <dgm:pt modelId="{DDD6C11E-C7AE-4800-BF10-3AF50C856B2C}" type="pres">
      <dgm:prSet presAssocID="{B927CA3D-2F50-48EE-BD07-CEFAF9CE71E6}" presName="sibSpaceThree" presStyleCnt="0"/>
      <dgm:spPr/>
    </dgm:pt>
    <dgm:pt modelId="{F582FCC7-FC2D-4A19-AFE9-326A373D3F7A}" type="pres">
      <dgm:prSet presAssocID="{0EF4B22B-AD0E-430F-B4A3-21EBD66C8DF1}" presName="vertThree" presStyleCnt="0"/>
      <dgm:spPr/>
    </dgm:pt>
    <dgm:pt modelId="{8C92830C-889D-499B-9211-4219BB051F5D}" type="pres">
      <dgm:prSet presAssocID="{0EF4B22B-AD0E-430F-B4A3-21EBD66C8DF1}" presName="txThree" presStyleLbl="node3" presStyleIdx="8" presStyleCnt="12">
        <dgm:presLayoutVars>
          <dgm:chPref val="3"/>
        </dgm:presLayoutVars>
      </dgm:prSet>
      <dgm:spPr/>
    </dgm:pt>
    <dgm:pt modelId="{4F6F6AD1-EF71-4630-9C9A-C50417EFFAC0}" type="pres">
      <dgm:prSet presAssocID="{0EF4B22B-AD0E-430F-B4A3-21EBD66C8DF1}" presName="parTransThree" presStyleCnt="0"/>
      <dgm:spPr/>
    </dgm:pt>
    <dgm:pt modelId="{0CA3674C-9CFB-427B-AAAE-D7F86044C78F}" type="pres">
      <dgm:prSet presAssocID="{0EF4B22B-AD0E-430F-B4A3-21EBD66C8DF1}" presName="horzThree" presStyleCnt="0"/>
      <dgm:spPr/>
    </dgm:pt>
    <dgm:pt modelId="{918AC737-B1B1-4E39-BB24-2134066BFDE6}" type="pres">
      <dgm:prSet presAssocID="{DA9EE9C7-86AB-4778-A713-5A4A1AA2E54F}" presName="vertFour" presStyleCnt="0">
        <dgm:presLayoutVars>
          <dgm:chPref val="3"/>
        </dgm:presLayoutVars>
      </dgm:prSet>
      <dgm:spPr/>
    </dgm:pt>
    <dgm:pt modelId="{9D1D412C-E485-4982-AA1A-7BDC1E911CEB}" type="pres">
      <dgm:prSet presAssocID="{DA9EE9C7-86AB-4778-A713-5A4A1AA2E54F}" presName="txFour" presStyleLbl="node4" presStyleIdx="8" presStyleCnt="12">
        <dgm:presLayoutVars>
          <dgm:chPref val="3"/>
        </dgm:presLayoutVars>
      </dgm:prSet>
      <dgm:spPr/>
    </dgm:pt>
    <dgm:pt modelId="{1A98BAC2-78CD-43E8-A756-87211AF7B7C9}" type="pres">
      <dgm:prSet presAssocID="{DA9EE9C7-86AB-4778-A713-5A4A1AA2E54F}" presName="horzFour" presStyleCnt="0"/>
      <dgm:spPr/>
    </dgm:pt>
    <dgm:pt modelId="{040F8D3B-D3CF-4904-A40A-2FC5FB10E001}" type="pres">
      <dgm:prSet presAssocID="{863A04E3-7F25-4D8B-A52F-AB385A561A34}" presName="sibSpaceOne" presStyleCnt="0"/>
      <dgm:spPr/>
    </dgm:pt>
    <dgm:pt modelId="{47D396B1-E169-443F-955B-6DAF1817F22B}" type="pres">
      <dgm:prSet presAssocID="{DD504EE0-C065-46C1-8186-FDDAF30FD7F3}" presName="vertOne" presStyleCnt="0"/>
      <dgm:spPr/>
    </dgm:pt>
    <dgm:pt modelId="{8B9322E7-B4A7-4A0D-97E8-44832574F4FE}" type="pres">
      <dgm:prSet presAssocID="{DD504EE0-C065-46C1-8186-FDDAF30FD7F3}" presName="txOne" presStyleLbl="node0" presStyleIdx="1" presStyleCnt="2">
        <dgm:presLayoutVars>
          <dgm:chPref val="3"/>
        </dgm:presLayoutVars>
      </dgm:prSet>
      <dgm:spPr/>
    </dgm:pt>
    <dgm:pt modelId="{E62A2790-E8CE-4D15-9976-A7F764415193}" type="pres">
      <dgm:prSet presAssocID="{DD504EE0-C065-46C1-8186-FDDAF30FD7F3}" presName="parTransOne" presStyleCnt="0"/>
      <dgm:spPr/>
    </dgm:pt>
    <dgm:pt modelId="{5D5EAFB1-1DF6-4FEF-A7CB-F5D8A209DAB3}" type="pres">
      <dgm:prSet presAssocID="{DD504EE0-C065-46C1-8186-FDDAF30FD7F3}" presName="horzOne" presStyleCnt="0"/>
      <dgm:spPr/>
    </dgm:pt>
    <dgm:pt modelId="{AA021974-1499-44DA-8661-879DEB542BB0}" type="pres">
      <dgm:prSet presAssocID="{426360CF-6304-4EEA-8F5F-78EFC1DEBD9C}" presName="vertTwo" presStyleCnt="0"/>
      <dgm:spPr/>
    </dgm:pt>
    <dgm:pt modelId="{C8F12714-D90E-4995-AC57-B458DE509CAB}" type="pres">
      <dgm:prSet presAssocID="{426360CF-6304-4EEA-8F5F-78EFC1DEBD9C}" presName="txTwo" presStyleLbl="node2" presStyleIdx="2" presStyleCnt="3">
        <dgm:presLayoutVars>
          <dgm:chPref val="3"/>
        </dgm:presLayoutVars>
      </dgm:prSet>
      <dgm:spPr/>
    </dgm:pt>
    <dgm:pt modelId="{48C14FE9-6E36-4A06-8A93-B29E33158075}" type="pres">
      <dgm:prSet presAssocID="{426360CF-6304-4EEA-8F5F-78EFC1DEBD9C}" presName="parTransTwo" presStyleCnt="0"/>
      <dgm:spPr/>
    </dgm:pt>
    <dgm:pt modelId="{93FA32DF-0FDF-4916-82B8-FE6A3C202A86}" type="pres">
      <dgm:prSet presAssocID="{426360CF-6304-4EEA-8F5F-78EFC1DEBD9C}" presName="horzTwo" presStyleCnt="0"/>
      <dgm:spPr/>
    </dgm:pt>
    <dgm:pt modelId="{831BE40B-EC17-4CBD-8B42-57A56E462815}" type="pres">
      <dgm:prSet presAssocID="{ED166734-A78D-45DF-ACAC-DF91841E9852}" presName="vertThree" presStyleCnt="0"/>
      <dgm:spPr/>
    </dgm:pt>
    <dgm:pt modelId="{B1C98ED6-E438-4E83-8BC2-3791219CB2BF}" type="pres">
      <dgm:prSet presAssocID="{ED166734-A78D-45DF-ACAC-DF91841E9852}" presName="txThree" presStyleLbl="node3" presStyleIdx="9" presStyleCnt="12">
        <dgm:presLayoutVars>
          <dgm:chPref val="3"/>
        </dgm:presLayoutVars>
      </dgm:prSet>
      <dgm:spPr/>
    </dgm:pt>
    <dgm:pt modelId="{C1EE121B-E037-43EC-AFE4-62D8F63E7255}" type="pres">
      <dgm:prSet presAssocID="{ED166734-A78D-45DF-ACAC-DF91841E9852}" presName="parTransThree" presStyleCnt="0"/>
      <dgm:spPr/>
    </dgm:pt>
    <dgm:pt modelId="{A8A42EAD-E4EA-491A-A1A1-D4035CC7DC57}" type="pres">
      <dgm:prSet presAssocID="{ED166734-A78D-45DF-ACAC-DF91841E9852}" presName="horzThree" presStyleCnt="0"/>
      <dgm:spPr/>
    </dgm:pt>
    <dgm:pt modelId="{F3201A27-7798-4279-9EB8-0DB80CC1803E}" type="pres">
      <dgm:prSet presAssocID="{188CBB0D-B4A6-4FBE-AB49-30983C606F89}" presName="vertFour" presStyleCnt="0">
        <dgm:presLayoutVars>
          <dgm:chPref val="3"/>
        </dgm:presLayoutVars>
      </dgm:prSet>
      <dgm:spPr/>
    </dgm:pt>
    <dgm:pt modelId="{73D2C3ED-9ABE-4E03-9D72-019BA6D37100}" type="pres">
      <dgm:prSet presAssocID="{188CBB0D-B4A6-4FBE-AB49-30983C606F89}" presName="txFour" presStyleLbl="node4" presStyleIdx="9" presStyleCnt="12">
        <dgm:presLayoutVars>
          <dgm:chPref val="3"/>
        </dgm:presLayoutVars>
      </dgm:prSet>
      <dgm:spPr/>
    </dgm:pt>
    <dgm:pt modelId="{E560FEBC-F634-4F29-A0AA-B8076985DDCC}" type="pres">
      <dgm:prSet presAssocID="{188CBB0D-B4A6-4FBE-AB49-30983C606F89}" presName="horzFour" presStyleCnt="0"/>
      <dgm:spPr/>
    </dgm:pt>
    <dgm:pt modelId="{9174B5D7-D9E7-42D4-B784-0283C3EAC073}" type="pres">
      <dgm:prSet presAssocID="{8551B350-A1EF-4AF9-99E0-94CCE791F37B}" presName="sibSpaceThree" presStyleCnt="0"/>
      <dgm:spPr/>
    </dgm:pt>
    <dgm:pt modelId="{291E5DEB-DD09-4D07-8961-CCCE598ADB2F}" type="pres">
      <dgm:prSet presAssocID="{422BC501-7DDD-4AA3-AB90-175086DFC569}" presName="vertThree" presStyleCnt="0"/>
      <dgm:spPr/>
    </dgm:pt>
    <dgm:pt modelId="{C4C34AAE-2B25-4D4A-A725-C6F414F063B8}" type="pres">
      <dgm:prSet presAssocID="{422BC501-7DDD-4AA3-AB90-175086DFC569}" presName="txThree" presStyleLbl="node3" presStyleIdx="10" presStyleCnt="12">
        <dgm:presLayoutVars>
          <dgm:chPref val="3"/>
        </dgm:presLayoutVars>
      </dgm:prSet>
      <dgm:spPr/>
    </dgm:pt>
    <dgm:pt modelId="{98EF668A-5174-44B2-AEDD-037ABD746541}" type="pres">
      <dgm:prSet presAssocID="{422BC501-7DDD-4AA3-AB90-175086DFC569}" presName="parTransThree" presStyleCnt="0"/>
      <dgm:spPr/>
    </dgm:pt>
    <dgm:pt modelId="{E8BFD8F1-F236-4E47-BEDB-DC4FDD56A18B}" type="pres">
      <dgm:prSet presAssocID="{422BC501-7DDD-4AA3-AB90-175086DFC569}" presName="horzThree" presStyleCnt="0"/>
      <dgm:spPr/>
    </dgm:pt>
    <dgm:pt modelId="{13512EDA-22FA-44C0-8939-9834737A5EED}" type="pres">
      <dgm:prSet presAssocID="{E6F9E154-037F-4230-B17C-6B13ADDAFF1D}" presName="vertFour" presStyleCnt="0">
        <dgm:presLayoutVars>
          <dgm:chPref val="3"/>
        </dgm:presLayoutVars>
      </dgm:prSet>
      <dgm:spPr/>
    </dgm:pt>
    <dgm:pt modelId="{D9C46AC2-8CD1-40C5-9636-87810DAB5B64}" type="pres">
      <dgm:prSet presAssocID="{E6F9E154-037F-4230-B17C-6B13ADDAFF1D}" presName="txFour" presStyleLbl="node4" presStyleIdx="10" presStyleCnt="12">
        <dgm:presLayoutVars>
          <dgm:chPref val="3"/>
        </dgm:presLayoutVars>
      </dgm:prSet>
      <dgm:spPr/>
    </dgm:pt>
    <dgm:pt modelId="{10B868B1-0F90-4F51-95C1-CD8ECADFFABA}" type="pres">
      <dgm:prSet presAssocID="{E6F9E154-037F-4230-B17C-6B13ADDAFF1D}" presName="horzFour" presStyleCnt="0"/>
      <dgm:spPr/>
    </dgm:pt>
    <dgm:pt modelId="{17F28A40-7B58-43B7-86A9-CE0755E3DC9D}" type="pres">
      <dgm:prSet presAssocID="{D3152634-9422-4813-8F24-924885DBFA65}" presName="sibSpaceThree" presStyleCnt="0"/>
      <dgm:spPr/>
    </dgm:pt>
    <dgm:pt modelId="{6BC291C6-903C-4C49-A8F7-410FA028D873}" type="pres">
      <dgm:prSet presAssocID="{B0488CC9-2DE0-43EA-A8E4-421366FF35B8}" presName="vertThree" presStyleCnt="0"/>
      <dgm:spPr/>
    </dgm:pt>
    <dgm:pt modelId="{98D0AF02-7C61-44C9-83D2-CE156775D8E2}" type="pres">
      <dgm:prSet presAssocID="{B0488CC9-2DE0-43EA-A8E4-421366FF35B8}" presName="txThree" presStyleLbl="node3" presStyleIdx="11" presStyleCnt="12">
        <dgm:presLayoutVars>
          <dgm:chPref val="3"/>
        </dgm:presLayoutVars>
      </dgm:prSet>
      <dgm:spPr/>
    </dgm:pt>
    <dgm:pt modelId="{19B179C5-9470-413E-961D-F6A33A933F54}" type="pres">
      <dgm:prSet presAssocID="{B0488CC9-2DE0-43EA-A8E4-421366FF35B8}" presName="parTransThree" presStyleCnt="0"/>
      <dgm:spPr/>
    </dgm:pt>
    <dgm:pt modelId="{FDAD32B5-4C74-4560-892C-3F7BAF511FBB}" type="pres">
      <dgm:prSet presAssocID="{B0488CC9-2DE0-43EA-A8E4-421366FF35B8}" presName="horzThree" presStyleCnt="0"/>
      <dgm:spPr/>
    </dgm:pt>
    <dgm:pt modelId="{F92DBB97-6FB0-4176-8FEB-1CD5F4008AA9}" type="pres">
      <dgm:prSet presAssocID="{D0D6CEA3-9687-4F2E-A269-F689F8FCDD5B}" presName="vertFour" presStyleCnt="0">
        <dgm:presLayoutVars>
          <dgm:chPref val="3"/>
        </dgm:presLayoutVars>
      </dgm:prSet>
      <dgm:spPr/>
    </dgm:pt>
    <dgm:pt modelId="{4ED54249-6F47-4271-AE78-CB166CED2E1A}" type="pres">
      <dgm:prSet presAssocID="{D0D6CEA3-9687-4F2E-A269-F689F8FCDD5B}" presName="txFour" presStyleLbl="node4" presStyleIdx="11" presStyleCnt="12">
        <dgm:presLayoutVars>
          <dgm:chPref val="3"/>
        </dgm:presLayoutVars>
      </dgm:prSet>
      <dgm:spPr/>
    </dgm:pt>
    <dgm:pt modelId="{ADA240AD-7807-46A5-A819-E153C6315CA5}" type="pres">
      <dgm:prSet presAssocID="{D0D6CEA3-9687-4F2E-A269-F689F8FCDD5B}" presName="horzFour" presStyleCnt="0"/>
      <dgm:spPr/>
    </dgm:pt>
  </dgm:ptLst>
  <dgm:cxnLst>
    <dgm:cxn modelId="{25D90302-63F0-48EE-929B-CB22E9EE688A}" srcId="{C5AC362C-5FF0-4199-B321-F811A6A6F623}" destId="{FBDBB2AB-3C16-46DD-9771-C8AAD9F8D1F6}" srcOrd="0" destOrd="0" parTransId="{76929792-F899-4C87-8488-4979398BC44E}" sibTransId="{8DAE0BA5-EDC4-4284-B982-D4E06F4342F4}"/>
    <dgm:cxn modelId="{A1998A06-E3DA-4BE2-8D57-A185AB11B5E5}" type="presOf" srcId="{D0D6CEA3-9687-4F2E-A269-F689F8FCDD5B}" destId="{4ED54249-6F47-4271-AE78-CB166CED2E1A}" srcOrd="0" destOrd="0" presId="urn:microsoft.com/office/officeart/2005/8/layout/hierarchy4"/>
    <dgm:cxn modelId="{07EBF40B-BE04-4984-BDC2-EFC77FD3876A}" type="presOf" srcId="{573AE358-FD13-4935-BA21-C00C108C230E}" destId="{9FDEC5AD-35D9-4F58-AE05-500A0315A0E5}" srcOrd="0" destOrd="0" presId="urn:microsoft.com/office/officeart/2005/8/layout/hierarchy4"/>
    <dgm:cxn modelId="{2817FC0B-C451-4D42-A200-A067DD342BAB}" type="presOf" srcId="{9C9FFD19-8244-46AB-A9A9-EC6FCE3EA044}" destId="{F71E41CE-61C7-4200-A707-B9A873E219BE}" srcOrd="0" destOrd="0" presId="urn:microsoft.com/office/officeart/2005/8/layout/hierarchy4"/>
    <dgm:cxn modelId="{801BD722-2600-4B38-80FB-7D55A06B32B2}" srcId="{9D7E3C3C-F596-4059-9AE7-D8C38BB2D87B}" destId="{DBAEB4A0-0E20-42CB-9A6C-53525832E863}" srcOrd="1" destOrd="0" parTransId="{A5B89D88-DBC6-4986-B6AE-E395612B3386}" sibTransId="{EBDE5409-22CA-4600-B125-A5D277CC04E7}"/>
    <dgm:cxn modelId="{F3223530-293B-4355-A724-ADE8C9F29612}" type="presOf" srcId="{48F3CAB5-250E-4366-A12B-ADC20FB5C75F}" destId="{B846471C-BA7E-4463-A1AE-8F054308DF78}" srcOrd="0" destOrd="0" presId="urn:microsoft.com/office/officeart/2005/8/layout/hierarchy4"/>
    <dgm:cxn modelId="{FC800F3B-E45E-4925-9C73-93F0C4E4846C}" srcId="{73BDCD9F-70B4-48DF-8FDB-99AAC4707F96}" destId="{C5AC362C-5FF0-4199-B321-F811A6A6F623}" srcOrd="2" destOrd="0" parTransId="{BBDD4641-E32E-4790-895D-577FD46BB4C9}" sibTransId="{1BC413D8-47C6-41D7-AF36-D6211B18824D}"/>
    <dgm:cxn modelId="{9171703B-34FB-4C70-A764-47A85085FF1E}" srcId="{D30077C5-FDCE-4879-B447-922BB01B366B}" destId="{68E869AD-2CD4-4632-A3D8-CEFDEFC2CD22}" srcOrd="0" destOrd="0" parTransId="{D410F7C8-0019-4AC2-9999-0A35C759F6F8}" sibTransId="{0E1792B8-CA6F-40CB-BDCB-859D494A065E}"/>
    <dgm:cxn modelId="{DD22F93B-68C6-4132-A9ED-6899A0231DCF}" srcId="{95117BC3-FA7B-4F48-824C-B2D98D23652C}" destId="{3637DE57-E0AD-4DFC-85A2-FADE820182F9}" srcOrd="0" destOrd="0" parTransId="{F64F060D-D85D-48A7-B66D-B4BF54BFC969}" sibTransId="{1D6571FF-0E60-41EF-BF6E-302ECC9B07CF}"/>
    <dgm:cxn modelId="{23352E3D-3256-46D2-9355-6E1A04C80439}" srcId="{426360CF-6304-4EEA-8F5F-78EFC1DEBD9C}" destId="{ED166734-A78D-45DF-ACAC-DF91841E9852}" srcOrd="0" destOrd="0" parTransId="{6D8713B3-20BA-4F70-9F81-32AB75AC0CF1}" sibTransId="{8551B350-A1EF-4AF9-99E0-94CCE791F37B}"/>
    <dgm:cxn modelId="{986F325B-5497-4922-A851-152210810CB4}" srcId="{73BDCD9F-70B4-48DF-8FDB-99AAC4707F96}" destId="{42F495E2-A286-4792-A30D-D6761EC0815D}" srcOrd="0" destOrd="0" parTransId="{AA5DF494-65C6-47DC-B513-E11420666AFB}" sibTransId="{1FA475FD-D619-4477-AF8C-99D25EE63A4A}"/>
    <dgm:cxn modelId="{DDBCC65B-F88C-4AB9-8007-8B6FDFB41555}" type="presOf" srcId="{ECE7FA4E-38D2-4BDC-8741-7C3E4ADFD061}" destId="{6BFA914B-E88F-4201-9D55-BE1A999B9AE5}" srcOrd="0" destOrd="0" presId="urn:microsoft.com/office/officeart/2005/8/layout/hierarchy4"/>
    <dgm:cxn modelId="{BF0B2C5E-10EC-48DB-872F-8F15158A8701}" type="presOf" srcId="{0EF4B22B-AD0E-430F-B4A3-21EBD66C8DF1}" destId="{8C92830C-889D-499B-9211-4219BB051F5D}" srcOrd="0" destOrd="0" presId="urn:microsoft.com/office/officeart/2005/8/layout/hierarchy4"/>
    <dgm:cxn modelId="{9EF89542-FC99-4765-9E6D-A9C56854B838}" type="presOf" srcId="{DD2D30C4-879F-4792-BF54-12652117EDE2}" destId="{48651604-AA71-4CED-8D7C-AF5844925BDC}" srcOrd="0" destOrd="0" presId="urn:microsoft.com/office/officeart/2005/8/layout/hierarchy4"/>
    <dgm:cxn modelId="{F7829248-B4BB-4606-BAA8-1C309E287777}" type="presOf" srcId="{C5AC362C-5FF0-4199-B321-F811A6A6F623}" destId="{375788E3-B928-49CF-B1B9-8B3CB27DED5E}" srcOrd="0" destOrd="0" presId="urn:microsoft.com/office/officeart/2005/8/layout/hierarchy4"/>
    <dgm:cxn modelId="{416A4D49-1FB4-42AA-8347-0B75FF23B199}" srcId="{573AE358-FD13-4935-BA21-C00C108C230E}" destId="{48F3CAB5-250E-4366-A12B-ADC20FB5C75F}" srcOrd="0" destOrd="0" parTransId="{6EBAEC80-DBEF-4120-82A0-F1395261A835}" sibTransId="{951DAFA6-F65B-4F54-BED2-1A92415C6FEC}"/>
    <dgm:cxn modelId="{E6DFAA69-F6DF-492E-978F-8547EFAC04B3}" srcId="{422BC501-7DDD-4AA3-AB90-175086DFC569}" destId="{E6F9E154-037F-4230-B17C-6B13ADDAFF1D}" srcOrd="0" destOrd="0" parTransId="{F965C077-42F3-4DA9-B442-A8335E72AA93}" sibTransId="{FC1D91B2-D97F-415B-90A4-B5829D4C6BB7}"/>
    <dgm:cxn modelId="{6DD7614A-CF10-4B55-986E-86A4027689F0}" type="presOf" srcId="{DA9EE9C7-86AB-4778-A713-5A4A1AA2E54F}" destId="{9D1D412C-E485-4982-AA1A-7BDC1E911CEB}" srcOrd="0" destOrd="0" presId="urn:microsoft.com/office/officeart/2005/8/layout/hierarchy4"/>
    <dgm:cxn modelId="{B9E0054D-4D9E-482C-A9F1-586E4FF0DA47}" type="presOf" srcId="{504AA902-B174-4B8E-8DA1-ACD66408B3E4}" destId="{55396207-4DAF-4FE4-8FE8-4F91F76F4880}" srcOrd="0" destOrd="0" presId="urn:microsoft.com/office/officeart/2005/8/layout/hierarchy4"/>
    <dgm:cxn modelId="{EF27104D-4AAC-4EFE-8322-FAB47227223A}" type="presOf" srcId="{FBDBB2AB-3C16-46DD-9771-C8AAD9F8D1F6}" destId="{4C62447D-A7B1-4550-9F5D-C9C49AD96C51}" srcOrd="0" destOrd="0" presId="urn:microsoft.com/office/officeart/2005/8/layout/hierarchy4"/>
    <dgm:cxn modelId="{B835806D-4A4D-4311-8992-9D8C74B404E3}" type="presOf" srcId="{95117BC3-FA7B-4F48-824C-B2D98D23652C}" destId="{A091A925-73F7-415F-A804-1A9C2591CB50}" srcOrd="0" destOrd="0" presId="urn:microsoft.com/office/officeart/2005/8/layout/hierarchy4"/>
    <dgm:cxn modelId="{CBDD736E-6273-404C-BA79-209F3584B811}" type="presOf" srcId="{426360CF-6304-4EEA-8F5F-78EFC1DEBD9C}" destId="{C8F12714-D90E-4995-AC57-B458DE509CAB}" srcOrd="0" destOrd="0" presId="urn:microsoft.com/office/officeart/2005/8/layout/hierarchy4"/>
    <dgm:cxn modelId="{0554D951-ED8C-4811-9FFF-F1390C4E6335}" type="presOf" srcId="{5205982F-1B1E-41D2-A58F-2CE422432C8A}" destId="{4209C349-929A-499D-A4E7-29124DFC0A7F}" srcOrd="0" destOrd="0" presId="urn:microsoft.com/office/officeart/2005/8/layout/hierarchy4"/>
    <dgm:cxn modelId="{18AB5057-24B8-46D0-A952-880BE4DD740C}" type="presOf" srcId="{8D8C090E-EC4A-47F1-8A23-7DF557D4F50D}" destId="{781F6B19-0A74-4B32-B207-07CA02875BC8}" srcOrd="0" destOrd="0" presId="urn:microsoft.com/office/officeart/2005/8/layout/hierarchy4"/>
    <dgm:cxn modelId="{3233E358-4664-4A04-9ADE-FFA2AA1EE627}" srcId="{426360CF-6304-4EEA-8F5F-78EFC1DEBD9C}" destId="{B0488CC9-2DE0-43EA-A8E4-421366FF35B8}" srcOrd="2" destOrd="0" parTransId="{716A0275-D3C5-4CDF-8BAD-078B3F6C6F09}" sibTransId="{34EF0798-ECF4-482C-B425-E9973C338FA2}"/>
    <dgm:cxn modelId="{8D45265A-024C-4093-A401-0E3DD31DC125}" type="presOf" srcId="{E6F9E154-037F-4230-B17C-6B13ADDAFF1D}" destId="{D9C46AC2-8CD1-40C5-9636-87810DAB5B64}" srcOrd="0" destOrd="0" presId="urn:microsoft.com/office/officeart/2005/8/layout/hierarchy4"/>
    <dgm:cxn modelId="{D0414F7A-FAB5-407A-9554-01C7760E340C}" type="presOf" srcId="{3637DE57-E0AD-4DFC-85A2-FADE820182F9}" destId="{AF1202D7-C766-4481-B5A2-439312E63BB0}" srcOrd="0" destOrd="0" presId="urn:microsoft.com/office/officeart/2005/8/layout/hierarchy4"/>
    <dgm:cxn modelId="{77F60C7B-29C2-4F73-8ADD-E721E8EEF236}" srcId="{73BDCD9F-70B4-48DF-8FDB-99AAC4707F96}" destId="{ECE7FA4E-38D2-4BDC-8741-7C3E4ADFD061}" srcOrd="5" destOrd="0" parTransId="{3A60F95E-9D81-40DD-8778-011D18FEC229}" sibTransId="{1A33A734-34FE-4425-B935-0497A684CDA3}"/>
    <dgm:cxn modelId="{0DF7E289-E10E-4B86-BD05-E51B7C79B8C7}" type="presOf" srcId="{14ABB538-7D1D-4240-A569-5247CD5D991B}" destId="{4232C5AE-D1AB-4978-A7A6-4A67E4769C17}" srcOrd="0" destOrd="0" presId="urn:microsoft.com/office/officeart/2005/8/layout/hierarchy4"/>
    <dgm:cxn modelId="{B780418A-7337-4505-A3B4-1F378FBEF4AD}" type="presOf" srcId="{9735B93E-7289-4140-9BB5-2EF8AD7875E8}" destId="{51541DEB-2081-4481-B2BA-4191A00CEA11}" srcOrd="0" destOrd="0" presId="urn:microsoft.com/office/officeart/2005/8/layout/hierarchy4"/>
    <dgm:cxn modelId="{A546068B-D693-4607-96C0-70AD6072E76B}" srcId="{73BDCD9F-70B4-48DF-8FDB-99AAC4707F96}" destId="{9C9FFD19-8244-46AB-A9A9-EC6FCE3EA044}" srcOrd="1" destOrd="0" parTransId="{8E976CE1-0C08-4674-893A-84B041EB0C2C}" sibTransId="{3640A80A-EF72-4769-BB6B-BEB0A987B8F4}"/>
    <dgm:cxn modelId="{EB7FA492-6056-409B-BAF9-663921D18423}" type="presOf" srcId="{B0488CC9-2DE0-43EA-A8E4-421366FF35B8}" destId="{98D0AF02-7C61-44C9-83D2-CE156775D8E2}" srcOrd="0" destOrd="0" presId="urn:microsoft.com/office/officeart/2005/8/layout/hierarchy4"/>
    <dgm:cxn modelId="{45334896-4437-4105-8C19-3F402E574045}" srcId="{8D8C090E-EC4A-47F1-8A23-7DF557D4F50D}" destId="{DD504EE0-C065-46C1-8186-FDDAF30FD7F3}" srcOrd="1" destOrd="0" parTransId="{83EAE34C-6E84-447C-B88D-9D6A1B2C5E01}" sibTransId="{BDE42EE1-E338-4CFF-9E93-ED690FA0D95F}"/>
    <dgm:cxn modelId="{599DDA9B-F0F7-4EA4-9E2F-1E70227CB87C}" srcId="{73BDCD9F-70B4-48DF-8FDB-99AAC4707F96}" destId="{DD2D30C4-879F-4792-BF54-12652117EDE2}" srcOrd="4" destOrd="0" parTransId="{ACC6C99D-2F31-4AB2-9B5B-5F25A69E41BB}" sibTransId="{769FDB00-2F4B-4288-977D-C14DE2BF0215}"/>
    <dgm:cxn modelId="{33BE0DA2-3C5C-4041-B397-F783B1648D2D}" type="presOf" srcId="{188CBB0D-B4A6-4FBE-AB49-30983C606F89}" destId="{73D2C3ED-9ABE-4E03-9D72-019BA6D37100}" srcOrd="0" destOrd="0" presId="urn:microsoft.com/office/officeart/2005/8/layout/hierarchy4"/>
    <dgm:cxn modelId="{222D19A7-DF98-4004-83D3-72EE3B55473D}" type="presOf" srcId="{DD504EE0-C065-46C1-8186-FDDAF30FD7F3}" destId="{8B9322E7-B4A7-4A0D-97E8-44832574F4FE}" srcOrd="0" destOrd="0" presId="urn:microsoft.com/office/officeart/2005/8/layout/hierarchy4"/>
    <dgm:cxn modelId="{22B523A9-D207-4A1B-97BE-5E0EDB37F3EA}" srcId="{0EF4B22B-AD0E-430F-B4A3-21EBD66C8DF1}" destId="{DA9EE9C7-86AB-4778-A713-5A4A1AA2E54F}" srcOrd="0" destOrd="0" parTransId="{BCFA90B9-C82F-4480-B2F4-4B6C4E28647A}" sibTransId="{94089317-BD50-48ED-8B64-1B9EA403FE05}"/>
    <dgm:cxn modelId="{89E7D5AD-2D44-4F23-84A2-2C42CB118360}" srcId="{73BDCD9F-70B4-48DF-8FDB-99AAC4707F96}" destId="{95117BC3-FA7B-4F48-824C-B2D98D23652C}" srcOrd="3" destOrd="0" parTransId="{0CD6D383-54B8-41F7-87D5-1CC9DABAED1D}" sibTransId="{BA962B80-DE9B-4804-9970-C885F28E5A86}"/>
    <dgm:cxn modelId="{B79F08AE-A673-4895-938B-669DDBC90E97}" srcId="{9D7E3C3C-F596-4059-9AE7-D8C38BB2D87B}" destId="{73BDCD9F-70B4-48DF-8FDB-99AAC4707F96}" srcOrd="0" destOrd="0" parTransId="{1BB910AF-3C4C-4913-8BE2-82E52EECA91F}" sibTransId="{B6888FB8-45BE-4774-980A-6563CC5F3C74}"/>
    <dgm:cxn modelId="{246CA6B1-0E37-4FE8-9C2F-87D53373A06B}" type="presOf" srcId="{42F495E2-A286-4792-A30D-D6761EC0815D}" destId="{B5670EDA-2AFB-48E7-8539-9DAFB2239D3F}" srcOrd="0" destOrd="0" presId="urn:microsoft.com/office/officeart/2005/8/layout/hierarchy4"/>
    <dgm:cxn modelId="{21C47AB2-233D-4FE5-9995-6129BAB1DFB5}" type="presOf" srcId="{9D7E3C3C-F596-4059-9AE7-D8C38BB2D87B}" destId="{A1FF673A-BF9C-4E71-A580-335C6EAFC0D4}" srcOrd="0" destOrd="0" presId="urn:microsoft.com/office/officeart/2005/8/layout/hierarchy4"/>
    <dgm:cxn modelId="{564159B3-60AF-4DB1-8622-D3ED9DE6888A}" type="presOf" srcId="{422BC501-7DDD-4AA3-AB90-175086DFC569}" destId="{C4C34AAE-2B25-4D4A-A725-C6F414F063B8}" srcOrd="0" destOrd="0" presId="urn:microsoft.com/office/officeart/2005/8/layout/hierarchy4"/>
    <dgm:cxn modelId="{092C3EBD-17C3-422B-B1B0-31DB2DCB1F5D}" srcId="{42F495E2-A286-4792-A30D-D6761EC0815D}" destId="{14ABB538-7D1D-4240-A569-5247CD5D991B}" srcOrd="0" destOrd="0" parTransId="{9BC6A961-C4C0-41D7-8826-10DEC223FADA}" sibTransId="{C5A53A13-9F28-4338-849C-A6D069AA40CC}"/>
    <dgm:cxn modelId="{3B4098BE-DCF2-472B-9F1C-B04A7E25B1EA}" srcId="{426360CF-6304-4EEA-8F5F-78EFC1DEBD9C}" destId="{422BC501-7DDD-4AA3-AB90-175086DFC569}" srcOrd="1" destOrd="0" parTransId="{E12113C4-4825-46E3-89C2-33235004AB13}" sibTransId="{D3152634-9422-4813-8F24-924885DBFA65}"/>
    <dgm:cxn modelId="{CB89ABC2-F497-4F57-89D1-BAFBE1CFF7CB}" srcId="{DBAEB4A0-0E20-42CB-9A6C-53525832E863}" destId="{D30077C5-FDCE-4879-B447-922BB01B366B}" srcOrd="0" destOrd="0" parTransId="{095AE768-177F-49EB-B5D2-487D41CB30AE}" sibTransId="{B420AB3F-D319-48EA-A30D-DFAA2E429C23}"/>
    <dgm:cxn modelId="{F312A6C6-3B68-41DF-8106-47BC0FD23A5D}" srcId="{ECE7FA4E-38D2-4BDC-8741-7C3E4ADFD061}" destId="{504AA902-B174-4B8E-8DA1-ACD66408B3E4}" srcOrd="0" destOrd="0" parTransId="{09102882-11DB-4A8F-8E40-0880EC44BA00}" sibTransId="{D6D1378E-2F01-46CD-BD40-7E10061ACF5B}"/>
    <dgm:cxn modelId="{6C5BABCC-8EEC-4CB0-ACF7-C733F11F8F2E}" srcId="{DBAEB4A0-0E20-42CB-9A6C-53525832E863}" destId="{0EF4B22B-AD0E-430F-B4A3-21EBD66C8DF1}" srcOrd="2" destOrd="0" parTransId="{8645161D-3810-416A-B89F-8BEAC7DB7080}" sibTransId="{ED406D6B-6D75-4AED-A47F-B7FC3ABB54D6}"/>
    <dgm:cxn modelId="{4EC412DB-BA15-4D4D-892A-B142A88AC215}" srcId="{DD2D30C4-879F-4792-BF54-12652117EDE2}" destId="{5205982F-1B1E-41D2-A58F-2CE422432C8A}" srcOrd="0" destOrd="0" parTransId="{60C29347-7582-47D3-B64B-7C9F602167B7}" sibTransId="{5A8DF099-61AF-4E42-A916-46DE4B03CE8A}"/>
    <dgm:cxn modelId="{825CE7DB-7500-4E3D-AAD4-DB1A21784F69}" type="presOf" srcId="{DBAEB4A0-0E20-42CB-9A6C-53525832E863}" destId="{8370C23B-1B78-48C9-BE79-8E702CC46D43}" srcOrd="0" destOrd="0" presId="urn:microsoft.com/office/officeart/2005/8/layout/hierarchy4"/>
    <dgm:cxn modelId="{633C27DE-45D5-44DA-BCDC-48CB900590D1}" type="presOf" srcId="{73BDCD9F-70B4-48DF-8FDB-99AAC4707F96}" destId="{E353E1BF-CE50-4D52-A12A-7A3B67024C71}" srcOrd="0" destOrd="0" presId="urn:microsoft.com/office/officeart/2005/8/layout/hierarchy4"/>
    <dgm:cxn modelId="{83E203E1-083B-44C8-84C4-ABDA57323267}" type="presOf" srcId="{68E869AD-2CD4-4632-A3D8-CEFDEFC2CD22}" destId="{2AA2BEF4-6E14-48A7-821B-CEF3C7DA6E6D}" srcOrd="0" destOrd="0" presId="urn:microsoft.com/office/officeart/2005/8/layout/hierarchy4"/>
    <dgm:cxn modelId="{DEC37FE1-CCC6-4DB4-9F4D-C3532A7857A5}" srcId="{9C9FFD19-8244-46AB-A9A9-EC6FCE3EA044}" destId="{9735B93E-7289-4140-9BB5-2EF8AD7875E8}" srcOrd="0" destOrd="0" parTransId="{D587BDE4-9AB8-409C-9B7A-27094144F795}" sibTransId="{72603849-1EF4-4238-BF55-BD199D613B1F}"/>
    <dgm:cxn modelId="{E6CA35E2-7530-46A4-848E-2840B3F67FBD}" srcId="{DBAEB4A0-0E20-42CB-9A6C-53525832E863}" destId="{573AE358-FD13-4935-BA21-C00C108C230E}" srcOrd="1" destOrd="0" parTransId="{5B8B06CE-984D-49E6-BC19-5F7EB3FA1A13}" sibTransId="{B927CA3D-2F50-48EE-BD07-CEFAF9CE71E6}"/>
    <dgm:cxn modelId="{5DC6E0E3-0D6C-4E89-B47C-632C26EA711D}" srcId="{B0488CC9-2DE0-43EA-A8E4-421366FF35B8}" destId="{D0D6CEA3-9687-4F2E-A269-F689F8FCDD5B}" srcOrd="0" destOrd="0" parTransId="{195FD79A-0E49-429C-9C2A-424D71B2667F}" sibTransId="{CA4B4530-3AF4-4A16-AC71-B1954C102811}"/>
    <dgm:cxn modelId="{9F19F8E3-837E-4072-8D6C-6945B0ED403D}" type="presOf" srcId="{D30077C5-FDCE-4879-B447-922BB01B366B}" destId="{80BB6B95-13AE-4257-8221-5BFEA66DE5DA}" srcOrd="0" destOrd="0" presId="urn:microsoft.com/office/officeart/2005/8/layout/hierarchy4"/>
    <dgm:cxn modelId="{0B502EE6-17D0-429C-B5A3-8F565B600662}" srcId="{DD504EE0-C065-46C1-8186-FDDAF30FD7F3}" destId="{426360CF-6304-4EEA-8F5F-78EFC1DEBD9C}" srcOrd="0" destOrd="0" parTransId="{BDA22F2F-60C1-432D-B731-7ABE27FCAFCE}" sibTransId="{2A08736B-3A4F-49BB-ABB7-AA05C8ADCCD2}"/>
    <dgm:cxn modelId="{D6C6CEEB-8025-4BE1-A1A7-ABFD1C8BEF36}" type="presOf" srcId="{ED166734-A78D-45DF-ACAC-DF91841E9852}" destId="{B1C98ED6-E438-4E83-8BC2-3791219CB2BF}" srcOrd="0" destOrd="0" presId="urn:microsoft.com/office/officeart/2005/8/layout/hierarchy4"/>
    <dgm:cxn modelId="{A4338CF6-4FEB-4503-B1D9-3A94BF9E84B3}" srcId="{ED166734-A78D-45DF-ACAC-DF91841E9852}" destId="{188CBB0D-B4A6-4FBE-AB49-30983C606F89}" srcOrd="0" destOrd="0" parTransId="{BE382F32-7752-4A64-83FE-BDFC1825C42A}" sibTransId="{E598A802-7B47-4633-88E2-12059F5E58B7}"/>
    <dgm:cxn modelId="{3281C8F6-D26C-43A0-9EF7-8BD07E12AF0A}" srcId="{8D8C090E-EC4A-47F1-8A23-7DF557D4F50D}" destId="{9D7E3C3C-F596-4059-9AE7-D8C38BB2D87B}" srcOrd="0" destOrd="0" parTransId="{6F107757-33C4-4A47-8E7C-128F9662F362}" sibTransId="{863A04E3-7F25-4D8B-A52F-AB385A561A34}"/>
    <dgm:cxn modelId="{0E5DDDB9-5A7C-449E-BB22-CACD5F58FC19}" type="presParOf" srcId="{781F6B19-0A74-4B32-B207-07CA02875BC8}" destId="{2078667A-B0A1-4982-AC43-B9420A5342BC}" srcOrd="0" destOrd="0" presId="urn:microsoft.com/office/officeart/2005/8/layout/hierarchy4"/>
    <dgm:cxn modelId="{370523C5-64DE-4AA0-9602-6942B3C718BF}" type="presParOf" srcId="{2078667A-B0A1-4982-AC43-B9420A5342BC}" destId="{A1FF673A-BF9C-4E71-A580-335C6EAFC0D4}" srcOrd="0" destOrd="0" presId="urn:microsoft.com/office/officeart/2005/8/layout/hierarchy4"/>
    <dgm:cxn modelId="{191E91B2-0A11-4E7C-8511-EA8F3C62887E}" type="presParOf" srcId="{2078667A-B0A1-4982-AC43-B9420A5342BC}" destId="{9CF888C7-A939-40B3-9D47-2A769315D483}" srcOrd="1" destOrd="0" presId="urn:microsoft.com/office/officeart/2005/8/layout/hierarchy4"/>
    <dgm:cxn modelId="{73CDD229-10E8-4661-B5D9-7C0B0D0FE3B6}" type="presParOf" srcId="{2078667A-B0A1-4982-AC43-B9420A5342BC}" destId="{7A408815-0377-40A9-BAAF-B362ED116EAA}" srcOrd="2" destOrd="0" presId="urn:microsoft.com/office/officeart/2005/8/layout/hierarchy4"/>
    <dgm:cxn modelId="{CACD2886-BE21-4C7E-871E-D659557E6FA4}" type="presParOf" srcId="{7A408815-0377-40A9-BAAF-B362ED116EAA}" destId="{C2B9F36C-D052-40D8-964B-3EBA16A85FC9}" srcOrd="0" destOrd="0" presId="urn:microsoft.com/office/officeart/2005/8/layout/hierarchy4"/>
    <dgm:cxn modelId="{194C650B-9B3E-4984-822B-1FA9122A2726}" type="presParOf" srcId="{C2B9F36C-D052-40D8-964B-3EBA16A85FC9}" destId="{E353E1BF-CE50-4D52-A12A-7A3B67024C71}" srcOrd="0" destOrd="0" presId="urn:microsoft.com/office/officeart/2005/8/layout/hierarchy4"/>
    <dgm:cxn modelId="{E68EE4FB-3883-4E9E-9C17-EDBE62EA50EB}" type="presParOf" srcId="{C2B9F36C-D052-40D8-964B-3EBA16A85FC9}" destId="{C3607615-E656-43F7-8E7E-CE24D89D475B}" srcOrd="1" destOrd="0" presId="urn:microsoft.com/office/officeart/2005/8/layout/hierarchy4"/>
    <dgm:cxn modelId="{F5F2B8E5-1CDC-4A71-8E34-F0D7A589901E}" type="presParOf" srcId="{C2B9F36C-D052-40D8-964B-3EBA16A85FC9}" destId="{2268CD71-4D0A-46D0-BC86-35C0E838A5FA}" srcOrd="2" destOrd="0" presId="urn:microsoft.com/office/officeart/2005/8/layout/hierarchy4"/>
    <dgm:cxn modelId="{48C61249-3C85-4761-A255-452A5FFB645F}" type="presParOf" srcId="{2268CD71-4D0A-46D0-BC86-35C0E838A5FA}" destId="{181258DC-D727-4FEF-A9FD-9B2733E0A253}" srcOrd="0" destOrd="0" presId="urn:microsoft.com/office/officeart/2005/8/layout/hierarchy4"/>
    <dgm:cxn modelId="{4501BA9D-F723-4BE0-83A6-85B1D92CDDDB}" type="presParOf" srcId="{181258DC-D727-4FEF-A9FD-9B2733E0A253}" destId="{B5670EDA-2AFB-48E7-8539-9DAFB2239D3F}" srcOrd="0" destOrd="0" presId="urn:microsoft.com/office/officeart/2005/8/layout/hierarchy4"/>
    <dgm:cxn modelId="{E903CD1C-A7F4-4635-BFB8-D7F09F62439A}" type="presParOf" srcId="{181258DC-D727-4FEF-A9FD-9B2733E0A253}" destId="{98F2F1EB-17FF-4CEF-809D-D90B244CA0DF}" srcOrd="1" destOrd="0" presId="urn:microsoft.com/office/officeart/2005/8/layout/hierarchy4"/>
    <dgm:cxn modelId="{A23B2730-6672-4F65-893A-9805CEE72AA0}" type="presParOf" srcId="{181258DC-D727-4FEF-A9FD-9B2733E0A253}" destId="{2BCEAB0F-F38E-458F-9CA3-5D687AD1B2CF}" srcOrd="2" destOrd="0" presId="urn:microsoft.com/office/officeart/2005/8/layout/hierarchy4"/>
    <dgm:cxn modelId="{67AC30A4-EDF2-409E-A61C-01295A9847E9}" type="presParOf" srcId="{2BCEAB0F-F38E-458F-9CA3-5D687AD1B2CF}" destId="{B46E62BA-DB6B-453C-B7C8-BDCB010E3365}" srcOrd="0" destOrd="0" presId="urn:microsoft.com/office/officeart/2005/8/layout/hierarchy4"/>
    <dgm:cxn modelId="{5CD2DE48-39B8-4B56-B393-1BFCB4755568}" type="presParOf" srcId="{B46E62BA-DB6B-453C-B7C8-BDCB010E3365}" destId="{4232C5AE-D1AB-4978-A7A6-4A67E4769C17}" srcOrd="0" destOrd="0" presId="urn:microsoft.com/office/officeart/2005/8/layout/hierarchy4"/>
    <dgm:cxn modelId="{DF77907D-4DE5-473E-B894-52A25FA7181B}" type="presParOf" srcId="{B46E62BA-DB6B-453C-B7C8-BDCB010E3365}" destId="{2E36DDC8-570E-40FE-8227-AA47C6590CA5}" srcOrd="1" destOrd="0" presId="urn:microsoft.com/office/officeart/2005/8/layout/hierarchy4"/>
    <dgm:cxn modelId="{C1A30068-1B1F-46BD-BB38-30239582C9B3}" type="presParOf" srcId="{2268CD71-4D0A-46D0-BC86-35C0E838A5FA}" destId="{95E52129-27D6-4B6B-AF53-6AD65752E41D}" srcOrd="1" destOrd="0" presId="urn:microsoft.com/office/officeart/2005/8/layout/hierarchy4"/>
    <dgm:cxn modelId="{2271B429-70C2-429B-85B9-7197966665E2}" type="presParOf" srcId="{2268CD71-4D0A-46D0-BC86-35C0E838A5FA}" destId="{42147DAC-67AF-4A31-939A-E74DBAA10CE6}" srcOrd="2" destOrd="0" presId="urn:microsoft.com/office/officeart/2005/8/layout/hierarchy4"/>
    <dgm:cxn modelId="{613AA3D5-6C88-4F98-9475-CDB21957A5D8}" type="presParOf" srcId="{42147DAC-67AF-4A31-939A-E74DBAA10CE6}" destId="{F71E41CE-61C7-4200-A707-B9A873E219BE}" srcOrd="0" destOrd="0" presId="urn:microsoft.com/office/officeart/2005/8/layout/hierarchy4"/>
    <dgm:cxn modelId="{0637BBC1-27DC-42D8-B705-1FBF863B6D8B}" type="presParOf" srcId="{42147DAC-67AF-4A31-939A-E74DBAA10CE6}" destId="{07A27A9E-7ACC-4FC7-B059-2D00F49FECD9}" srcOrd="1" destOrd="0" presId="urn:microsoft.com/office/officeart/2005/8/layout/hierarchy4"/>
    <dgm:cxn modelId="{CC00FBC1-0765-4D7D-BD41-BCDDDA55C4D3}" type="presParOf" srcId="{42147DAC-67AF-4A31-939A-E74DBAA10CE6}" destId="{A87ABB7C-8546-4CAF-B1E1-E1A67969F1D5}" srcOrd="2" destOrd="0" presId="urn:microsoft.com/office/officeart/2005/8/layout/hierarchy4"/>
    <dgm:cxn modelId="{DC472735-E3BF-4129-8BB0-C1570419E080}" type="presParOf" srcId="{A87ABB7C-8546-4CAF-B1E1-E1A67969F1D5}" destId="{3408A2AB-FC05-438E-B92B-EFA864849ADE}" srcOrd="0" destOrd="0" presId="urn:microsoft.com/office/officeart/2005/8/layout/hierarchy4"/>
    <dgm:cxn modelId="{460519CC-8CD3-45FC-9FD4-F2EA62F5476F}" type="presParOf" srcId="{3408A2AB-FC05-438E-B92B-EFA864849ADE}" destId="{51541DEB-2081-4481-B2BA-4191A00CEA11}" srcOrd="0" destOrd="0" presId="urn:microsoft.com/office/officeart/2005/8/layout/hierarchy4"/>
    <dgm:cxn modelId="{B2500498-46A5-48C4-BD1A-86A317ABC4E4}" type="presParOf" srcId="{3408A2AB-FC05-438E-B92B-EFA864849ADE}" destId="{822B3FF2-C83E-440E-8DE8-959C86DE19C9}" srcOrd="1" destOrd="0" presId="urn:microsoft.com/office/officeart/2005/8/layout/hierarchy4"/>
    <dgm:cxn modelId="{6A4792B0-CA49-45B0-98F0-351F17E6E858}" type="presParOf" srcId="{2268CD71-4D0A-46D0-BC86-35C0E838A5FA}" destId="{46AF14FE-E35E-47AA-BA8F-A0CA0C3EB5C0}" srcOrd="3" destOrd="0" presId="urn:microsoft.com/office/officeart/2005/8/layout/hierarchy4"/>
    <dgm:cxn modelId="{7D6CC421-9C01-4C71-8281-66A8DA35CA76}" type="presParOf" srcId="{2268CD71-4D0A-46D0-BC86-35C0E838A5FA}" destId="{DF1767FD-9499-43AA-9440-88B67ED26D86}" srcOrd="4" destOrd="0" presId="urn:microsoft.com/office/officeart/2005/8/layout/hierarchy4"/>
    <dgm:cxn modelId="{C3F7B876-4D1A-42F9-97DE-BE7ADA063CB3}" type="presParOf" srcId="{DF1767FD-9499-43AA-9440-88B67ED26D86}" destId="{375788E3-B928-49CF-B1B9-8B3CB27DED5E}" srcOrd="0" destOrd="0" presId="urn:microsoft.com/office/officeart/2005/8/layout/hierarchy4"/>
    <dgm:cxn modelId="{BB5A027F-F507-4435-A5E3-9703E60A7431}" type="presParOf" srcId="{DF1767FD-9499-43AA-9440-88B67ED26D86}" destId="{6C2EBCF4-8907-4FA6-871E-1738ADD2B142}" srcOrd="1" destOrd="0" presId="urn:microsoft.com/office/officeart/2005/8/layout/hierarchy4"/>
    <dgm:cxn modelId="{BD53FB05-2EDF-4C21-A58D-D57142049411}" type="presParOf" srcId="{DF1767FD-9499-43AA-9440-88B67ED26D86}" destId="{6FBF1419-BD81-4062-96EE-1F3178FEEE7F}" srcOrd="2" destOrd="0" presId="urn:microsoft.com/office/officeart/2005/8/layout/hierarchy4"/>
    <dgm:cxn modelId="{377317AB-2A4B-44A6-AE74-C61DABDE5D13}" type="presParOf" srcId="{6FBF1419-BD81-4062-96EE-1F3178FEEE7F}" destId="{97140BEB-8EBD-4200-B154-7732A23F7348}" srcOrd="0" destOrd="0" presId="urn:microsoft.com/office/officeart/2005/8/layout/hierarchy4"/>
    <dgm:cxn modelId="{13A5BD51-09F3-43FF-A159-36B4CC89899F}" type="presParOf" srcId="{97140BEB-8EBD-4200-B154-7732A23F7348}" destId="{4C62447D-A7B1-4550-9F5D-C9C49AD96C51}" srcOrd="0" destOrd="0" presId="urn:microsoft.com/office/officeart/2005/8/layout/hierarchy4"/>
    <dgm:cxn modelId="{7A6743AE-10AD-47F8-B0C6-46F7F9EB94DA}" type="presParOf" srcId="{97140BEB-8EBD-4200-B154-7732A23F7348}" destId="{7BE5B9A8-1460-44C7-A3D7-DE7CB573D136}" srcOrd="1" destOrd="0" presId="urn:microsoft.com/office/officeart/2005/8/layout/hierarchy4"/>
    <dgm:cxn modelId="{F61B219E-CD73-4D3F-8612-3B9690810DE2}" type="presParOf" srcId="{2268CD71-4D0A-46D0-BC86-35C0E838A5FA}" destId="{C7AA8376-0644-4FE9-B4AF-303A6CAF60AE}" srcOrd="5" destOrd="0" presId="urn:microsoft.com/office/officeart/2005/8/layout/hierarchy4"/>
    <dgm:cxn modelId="{92C3E7D0-8BAD-4697-8D20-4A746C52AEFA}" type="presParOf" srcId="{2268CD71-4D0A-46D0-BC86-35C0E838A5FA}" destId="{4E9E36FF-4FDE-4F74-AF15-8A8579599908}" srcOrd="6" destOrd="0" presId="urn:microsoft.com/office/officeart/2005/8/layout/hierarchy4"/>
    <dgm:cxn modelId="{448C6393-B332-4101-AD3D-593CA31C8F95}" type="presParOf" srcId="{4E9E36FF-4FDE-4F74-AF15-8A8579599908}" destId="{A091A925-73F7-415F-A804-1A9C2591CB50}" srcOrd="0" destOrd="0" presId="urn:microsoft.com/office/officeart/2005/8/layout/hierarchy4"/>
    <dgm:cxn modelId="{D5C9AD56-A8BC-4BCC-9C1F-333BEB610A29}" type="presParOf" srcId="{4E9E36FF-4FDE-4F74-AF15-8A8579599908}" destId="{8D284E61-2466-4C8B-896B-F7A94646BE47}" srcOrd="1" destOrd="0" presId="urn:microsoft.com/office/officeart/2005/8/layout/hierarchy4"/>
    <dgm:cxn modelId="{EE320569-5937-4559-89D2-B27DB77C2BB2}" type="presParOf" srcId="{4E9E36FF-4FDE-4F74-AF15-8A8579599908}" destId="{EA1E9F56-245F-4BF1-88B3-B3E4EF0B8491}" srcOrd="2" destOrd="0" presId="urn:microsoft.com/office/officeart/2005/8/layout/hierarchy4"/>
    <dgm:cxn modelId="{1D6518CD-42C7-4AC2-B21D-54F448996BDD}" type="presParOf" srcId="{EA1E9F56-245F-4BF1-88B3-B3E4EF0B8491}" destId="{8B821871-6A1D-4578-992D-1C0E54B7DA77}" srcOrd="0" destOrd="0" presId="urn:microsoft.com/office/officeart/2005/8/layout/hierarchy4"/>
    <dgm:cxn modelId="{BE3A9781-D17D-439B-A905-FBCB6941D156}" type="presParOf" srcId="{8B821871-6A1D-4578-992D-1C0E54B7DA77}" destId="{AF1202D7-C766-4481-B5A2-439312E63BB0}" srcOrd="0" destOrd="0" presId="urn:microsoft.com/office/officeart/2005/8/layout/hierarchy4"/>
    <dgm:cxn modelId="{8BC12531-AEB4-4873-90B4-0BBB7B6A1B9D}" type="presParOf" srcId="{8B821871-6A1D-4578-992D-1C0E54B7DA77}" destId="{D9468CC7-D59B-4A71-A61C-38415EF09F52}" srcOrd="1" destOrd="0" presId="urn:microsoft.com/office/officeart/2005/8/layout/hierarchy4"/>
    <dgm:cxn modelId="{07336387-9914-4F4F-9CE6-869BDC0E1F69}" type="presParOf" srcId="{2268CD71-4D0A-46D0-BC86-35C0E838A5FA}" destId="{BAE343C9-347B-4538-8ED9-3B680C21B3B5}" srcOrd="7" destOrd="0" presId="urn:microsoft.com/office/officeart/2005/8/layout/hierarchy4"/>
    <dgm:cxn modelId="{4E8FEB91-00B5-4A59-B6E7-E9709BA6CF4F}" type="presParOf" srcId="{2268CD71-4D0A-46D0-BC86-35C0E838A5FA}" destId="{F66ED50A-8387-4E6E-930D-CFD6E842CE72}" srcOrd="8" destOrd="0" presId="urn:microsoft.com/office/officeart/2005/8/layout/hierarchy4"/>
    <dgm:cxn modelId="{3C659C8F-1435-4565-B85B-3BC105CD6597}" type="presParOf" srcId="{F66ED50A-8387-4E6E-930D-CFD6E842CE72}" destId="{48651604-AA71-4CED-8D7C-AF5844925BDC}" srcOrd="0" destOrd="0" presId="urn:microsoft.com/office/officeart/2005/8/layout/hierarchy4"/>
    <dgm:cxn modelId="{DBDD575A-3425-4203-A1BE-79E7143B1B6E}" type="presParOf" srcId="{F66ED50A-8387-4E6E-930D-CFD6E842CE72}" destId="{E3EE0CCF-80EC-4A7D-851E-9FFC2140E796}" srcOrd="1" destOrd="0" presId="urn:microsoft.com/office/officeart/2005/8/layout/hierarchy4"/>
    <dgm:cxn modelId="{DD797DEF-199F-4032-BC2F-4706F224061B}" type="presParOf" srcId="{F66ED50A-8387-4E6E-930D-CFD6E842CE72}" destId="{9D1D01E1-DADB-48C7-A1CB-67726BB090E9}" srcOrd="2" destOrd="0" presId="urn:microsoft.com/office/officeart/2005/8/layout/hierarchy4"/>
    <dgm:cxn modelId="{EA38609E-6425-4695-AE09-6CE9927E29F1}" type="presParOf" srcId="{9D1D01E1-DADB-48C7-A1CB-67726BB090E9}" destId="{1543962A-4439-4AE4-99D0-DD3C27BE675B}" srcOrd="0" destOrd="0" presId="urn:microsoft.com/office/officeart/2005/8/layout/hierarchy4"/>
    <dgm:cxn modelId="{A241488E-C7CD-43EE-9AA1-F5D4F77BE295}" type="presParOf" srcId="{1543962A-4439-4AE4-99D0-DD3C27BE675B}" destId="{4209C349-929A-499D-A4E7-29124DFC0A7F}" srcOrd="0" destOrd="0" presId="urn:microsoft.com/office/officeart/2005/8/layout/hierarchy4"/>
    <dgm:cxn modelId="{61C211CE-0503-47D0-B119-A89B1C408496}" type="presParOf" srcId="{1543962A-4439-4AE4-99D0-DD3C27BE675B}" destId="{488F3330-AD66-413F-A13D-99E4F5FE056C}" srcOrd="1" destOrd="0" presId="urn:microsoft.com/office/officeart/2005/8/layout/hierarchy4"/>
    <dgm:cxn modelId="{E54FEDD5-46AA-4D14-983A-F32DC9415D73}" type="presParOf" srcId="{2268CD71-4D0A-46D0-BC86-35C0E838A5FA}" destId="{4CC199C5-200D-4330-88A9-3E460C0AC357}" srcOrd="9" destOrd="0" presId="urn:microsoft.com/office/officeart/2005/8/layout/hierarchy4"/>
    <dgm:cxn modelId="{80B9A9BE-9CCA-415A-AF0D-7AB703DB26EC}" type="presParOf" srcId="{2268CD71-4D0A-46D0-BC86-35C0E838A5FA}" destId="{440F7D5C-0D05-446B-B368-4C6F5B977996}" srcOrd="10" destOrd="0" presId="urn:microsoft.com/office/officeart/2005/8/layout/hierarchy4"/>
    <dgm:cxn modelId="{DB2B4983-3E28-4FB8-8D34-30B1C45B9B0D}" type="presParOf" srcId="{440F7D5C-0D05-446B-B368-4C6F5B977996}" destId="{6BFA914B-E88F-4201-9D55-BE1A999B9AE5}" srcOrd="0" destOrd="0" presId="urn:microsoft.com/office/officeart/2005/8/layout/hierarchy4"/>
    <dgm:cxn modelId="{C6E3EA17-BADB-4222-81D1-0C70BA936A40}" type="presParOf" srcId="{440F7D5C-0D05-446B-B368-4C6F5B977996}" destId="{7C9BE74B-259C-4C0E-A738-6498CE0393A1}" srcOrd="1" destOrd="0" presId="urn:microsoft.com/office/officeart/2005/8/layout/hierarchy4"/>
    <dgm:cxn modelId="{B9CAB742-6FA7-4FE3-8445-6208A32EB52B}" type="presParOf" srcId="{440F7D5C-0D05-446B-B368-4C6F5B977996}" destId="{37DC2B14-B546-4ACC-A48D-59C1E57AD5C6}" srcOrd="2" destOrd="0" presId="urn:microsoft.com/office/officeart/2005/8/layout/hierarchy4"/>
    <dgm:cxn modelId="{86A158DA-8E5C-448B-A08A-13682FC2C505}" type="presParOf" srcId="{37DC2B14-B546-4ACC-A48D-59C1E57AD5C6}" destId="{4FA60278-0B7E-4C11-8E14-6A50B40F50F0}" srcOrd="0" destOrd="0" presId="urn:microsoft.com/office/officeart/2005/8/layout/hierarchy4"/>
    <dgm:cxn modelId="{71B6BF3A-1095-4AC7-A5F4-275E3E5B739A}" type="presParOf" srcId="{4FA60278-0B7E-4C11-8E14-6A50B40F50F0}" destId="{55396207-4DAF-4FE4-8FE8-4F91F76F4880}" srcOrd="0" destOrd="0" presId="urn:microsoft.com/office/officeart/2005/8/layout/hierarchy4"/>
    <dgm:cxn modelId="{0098994A-C0D6-4C25-BEF6-4612D31AD5C9}" type="presParOf" srcId="{4FA60278-0B7E-4C11-8E14-6A50B40F50F0}" destId="{8D6394E9-B399-495E-A2A2-6B3539047A78}" srcOrd="1" destOrd="0" presId="urn:microsoft.com/office/officeart/2005/8/layout/hierarchy4"/>
    <dgm:cxn modelId="{8D83248A-F126-4A8C-B476-24CB6DD5062A}" type="presParOf" srcId="{7A408815-0377-40A9-BAAF-B362ED116EAA}" destId="{863F5D07-0967-4AD4-ABE8-5F07657A14B7}" srcOrd="1" destOrd="0" presId="urn:microsoft.com/office/officeart/2005/8/layout/hierarchy4"/>
    <dgm:cxn modelId="{6A00C9CE-147C-46EF-BAAE-FB70B98994A8}" type="presParOf" srcId="{7A408815-0377-40A9-BAAF-B362ED116EAA}" destId="{DE2F169F-D868-4C24-84D4-98F206D2E5F5}" srcOrd="2" destOrd="0" presId="urn:microsoft.com/office/officeart/2005/8/layout/hierarchy4"/>
    <dgm:cxn modelId="{5A701E94-3D01-4065-A3D4-2ED5014638E2}" type="presParOf" srcId="{DE2F169F-D868-4C24-84D4-98F206D2E5F5}" destId="{8370C23B-1B78-48C9-BE79-8E702CC46D43}" srcOrd="0" destOrd="0" presId="urn:microsoft.com/office/officeart/2005/8/layout/hierarchy4"/>
    <dgm:cxn modelId="{11845D1D-B884-44EA-8835-30585CDD6127}" type="presParOf" srcId="{DE2F169F-D868-4C24-84D4-98F206D2E5F5}" destId="{39C94527-EF9C-4D38-BBB3-CE8CF0A24443}" srcOrd="1" destOrd="0" presId="urn:microsoft.com/office/officeart/2005/8/layout/hierarchy4"/>
    <dgm:cxn modelId="{A4584D24-00DD-422D-9884-D05BC3519BEA}" type="presParOf" srcId="{DE2F169F-D868-4C24-84D4-98F206D2E5F5}" destId="{F51110D8-8009-42D5-89E2-73D3BFBDAE9D}" srcOrd="2" destOrd="0" presId="urn:microsoft.com/office/officeart/2005/8/layout/hierarchy4"/>
    <dgm:cxn modelId="{CBBF903D-2FAF-4A7D-B385-C498AF8E0A9B}" type="presParOf" srcId="{F51110D8-8009-42D5-89E2-73D3BFBDAE9D}" destId="{7AED707B-0D96-42EC-8ADB-991DFEC5C8A5}" srcOrd="0" destOrd="0" presId="urn:microsoft.com/office/officeart/2005/8/layout/hierarchy4"/>
    <dgm:cxn modelId="{31FAE876-B4DC-4C1D-B1C3-C58D178AE06D}" type="presParOf" srcId="{7AED707B-0D96-42EC-8ADB-991DFEC5C8A5}" destId="{80BB6B95-13AE-4257-8221-5BFEA66DE5DA}" srcOrd="0" destOrd="0" presId="urn:microsoft.com/office/officeart/2005/8/layout/hierarchy4"/>
    <dgm:cxn modelId="{DE354DC4-FAEF-4796-9AF1-E446128B53B8}" type="presParOf" srcId="{7AED707B-0D96-42EC-8ADB-991DFEC5C8A5}" destId="{2C64E097-0B3C-48D3-ADE3-D809B571BA00}" srcOrd="1" destOrd="0" presId="urn:microsoft.com/office/officeart/2005/8/layout/hierarchy4"/>
    <dgm:cxn modelId="{E285DE50-26F0-4B1F-B387-6626F900C8E4}" type="presParOf" srcId="{7AED707B-0D96-42EC-8ADB-991DFEC5C8A5}" destId="{65D448CD-8B80-446F-904E-3B00BB1F1F23}" srcOrd="2" destOrd="0" presId="urn:microsoft.com/office/officeart/2005/8/layout/hierarchy4"/>
    <dgm:cxn modelId="{C8BB9294-ABB6-4296-A6CE-094FE6A3F166}" type="presParOf" srcId="{65D448CD-8B80-446F-904E-3B00BB1F1F23}" destId="{56B0AE2D-F23E-4314-99D3-776119415CDA}" srcOrd="0" destOrd="0" presId="urn:microsoft.com/office/officeart/2005/8/layout/hierarchy4"/>
    <dgm:cxn modelId="{03B6BC56-B4E0-4B73-B2A4-FA91A55393C5}" type="presParOf" srcId="{56B0AE2D-F23E-4314-99D3-776119415CDA}" destId="{2AA2BEF4-6E14-48A7-821B-CEF3C7DA6E6D}" srcOrd="0" destOrd="0" presId="urn:microsoft.com/office/officeart/2005/8/layout/hierarchy4"/>
    <dgm:cxn modelId="{187CE0B7-33DA-456D-A848-9E29568EC274}" type="presParOf" srcId="{56B0AE2D-F23E-4314-99D3-776119415CDA}" destId="{F96C44F2-0C86-4143-BC68-D60F6465D689}" srcOrd="1" destOrd="0" presId="urn:microsoft.com/office/officeart/2005/8/layout/hierarchy4"/>
    <dgm:cxn modelId="{D5713437-41CA-487C-9466-6F8B3F782801}" type="presParOf" srcId="{F51110D8-8009-42D5-89E2-73D3BFBDAE9D}" destId="{DE547889-444F-4C15-933D-E27ED8ACA0F6}" srcOrd="1" destOrd="0" presId="urn:microsoft.com/office/officeart/2005/8/layout/hierarchy4"/>
    <dgm:cxn modelId="{0295C670-F421-4905-BA3B-2EF170059CD6}" type="presParOf" srcId="{F51110D8-8009-42D5-89E2-73D3BFBDAE9D}" destId="{FF0643B4-901B-4618-A0EE-6C82B7CB759C}" srcOrd="2" destOrd="0" presId="urn:microsoft.com/office/officeart/2005/8/layout/hierarchy4"/>
    <dgm:cxn modelId="{D963EE9A-6D84-4EF9-8ADC-8B39DDD2FAA2}" type="presParOf" srcId="{FF0643B4-901B-4618-A0EE-6C82B7CB759C}" destId="{9FDEC5AD-35D9-4F58-AE05-500A0315A0E5}" srcOrd="0" destOrd="0" presId="urn:microsoft.com/office/officeart/2005/8/layout/hierarchy4"/>
    <dgm:cxn modelId="{CB5DE1A3-53EE-4869-84CD-9A63A415EF79}" type="presParOf" srcId="{FF0643B4-901B-4618-A0EE-6C82B7CB759C}" destId="{F01EAFD9-672B-45DD-B483-D6CB6B4A8D27}" srcOrd="1" destOrd="0" presId="urn:microsoft.com/office/officeart/2005/8/layout/hierarchy4"/>
    <dgm:cxn modelId="{C866271A-5310-49CC-B146-AADFB3635381}" type="presParOf" srcId="{FF0643B4-901B-4618-A0EE-6C82B7CB759C}" destId="{DCE0992A-3B66-4C30-B067-17E5814BB159}" srcOrd="2" destOrd="0" presId="urn:microsoft.com/office/officeart/2005/8/layout/hierarchy4"/>
    <dgm:cxn modelId="{42BFCE53-DC00-48FB-8F59-868C977CE0D1}" type="presParOf" srcId="{DCE0992A-3B66-4C30-B067-17E5814BB159}" destId="{E91C5129-879A-4795-AC27-8301D4BC232A}" srcOrd="0" destOrd="0" presId="urn:microsoft.com/office/officeart/2005/8/layout/hierarchy4"/>
    <dgm:cxn modelId="{C674B7F2-BDA0-4D81-B450-64B0A238AD50}" type="presParOf" srcId="{E91C5129-879A-4795-AC27-8301D4BC232A}" destId="{B846471C-BA7E-4463-A1AE-8F054308DF78}" srcOrd="0" destOrd="0" presId="urn:microsoft.com/office/officeart/2005/8/layout/hierarchy4"/>
    <dgm:cxn modelId="{37A0C3EB-57B8-4BF4-B9CC-BF42C669D4BF}" type="presParOf" srcId="{E91C5129-879A-4795-AC27-8301D4BC232A}" destId="{26B2788F-DAB3-488B-AC99-2AD99CE79B8B}" srcOrd="1" destOrd="0" presId="urn:microsoft.com/office/officeart/2005/8/layout/hierarchy4"/>
    <dgm:cxn modelId="{3D285E79-4279-49F8-ABB5-9C77825E8A45}" type="presParOf" srcId="{F51110D8-8009-42D5-89E2-73D3BFBDAE9D}" destId="{DDD6C11E-C7AE-4800-BF10-3AF50C856B2C}" srcOrd="3" destOrd="0" presId="urn:microsoft.com/office/officeart/2005/8/layout/hierarchy4"/>
    <dgm:cxn modelId="{8CD10FBD-85A9-4387-B6CE-E3EFFD28FC72}" type="presParOf" srcId="{F51110D8-8009-42D5-89E2-73D3BFBDAE9D}" destId="{F582FCC7-FC2D-4A19-AFE9-326A373D3F7A}" srcOrd="4" destOrd="0" presId="urn:microsoft.com/office/officeart/2005/8/layout/hierarchy4"/>
    <dgm:cxn modelId="{EFAD45E2-E114-4A33-934F-02E9D1A238B6}" type="presParOf" srcId="{F582FCC7-FC2D-4A19-AFE9-326A373D3F7A}" destId="{8C92830C-889D-499B-9211-4219BB051F5D}" srcOrd="0" destOrd="0" presId="urn:microsoft.com/office/officeart/2005/8/layout/hierarchy4"/>
    <dgm:cxn modelId="{08DBA706-B9EF-447A-B9F5-AF5AE1D92609}" type="presParOf" srcId="{F582FCC7-FC2D-4A19-AFE9-326A373D3F7A}" destId="{4F6F6AD1-EF71-4630-9C9A-C50417EFFAC0}" srcOrd="1" destOrd="0" presId="urn:microsoft.com/office/officeart/2005/8/layout/hierarchy4"/>
    <dgm:cxn modelId="{74C039CC-B018-4EAB-9844-6A36B7367B9F}" type="presParOf" srcId="{F582FCC7-FC2D-4A19-AFE9-326A373D3F7A}" destId="{0CA3674C-9CFB-427B-AAAE-D7F86044C78F}" srcOrd="2" destOrd="0" presId="urn:microsoft.com/office/officeart/2005/8/layout/hierarchy4"/>
    <dgm:cxn modelId="{9C5A1D6C-1F40-4A86-A6CC-6B736CB213FB}" type="presParOf" srcId="{0CA3674C-9CFB-427B-AAAE-D7F86044C78F}" destId="{918AC737-B1B1-4E39-BB24-2134066BFDE6}" srcOrd="0" destOrd="0" presId="urn:microsoft.com/office/officeart/2005/8/layout/hierarchy4"/>
    <dgm:cxn modelId="{0411D0F0-06B3-436F-AF13-E455881A8FE4}" type="presParOf" srcId="{918AC737-B1B1-4E39-BB24-2134066BFDE6}" destId="{9D1D412C-E485-4982-AA1A-7BDC1E911CEB}" srcOrd="0" destOrd="0" presId="urn:microsoft.com/office/officeart/2005/8/layout/hierarchy4"/>
    <dgm:cxn modelId="{8068A44E-C8E8-4D6B-A923-F5F3C9DB99FB}" type="presParOf" srcId="{918AC737-B1B1-4E39-BB24-2134066BFDE6}" destId="{1A98BAC2-78CD-43E8-A756-87211AF7B7C9}" srcOrd="1" destOrd="0" presId="urn:microsoft.com/office/officeart/2005/8/layout/hierarchy4"/>
    <dgm:cxn modelId="{BDC0F631-8DB9-4F44-8B4E-87CBE1D4D284}" type="presParOf" srcId="{781F6B19-0A74-4B32-B207-07CA02875BC8}" destId="{040F8D3B-D3CF-4904-A40A-2FC5FB10E001}" srcOrd="1" destOrd="0" presId="urn:microsoft.com/office/officeart/2005/8/layout/hierarchy4"/>
    <dgm:cxn modelId="{6B8504AC-7E99-460B-A271-37A0D260D3A4}" type="presParOf" srcId="{781F6B19-0A74-4B32-B207-07CA02875BC8}" destId="{47D396B1-E169-443F-955B-6DAF1817F22B}" srcOrd="2" destOrd="0" presId="urn:microsoft.com/office/officeart/2005/8/layout/hierarchy4"/>
    <dgm:cxn modelId="{FFAE014F-EB0B-4A04-8826-8E04D899F2F3}" type="presParOf" srcId="{47D396B1-E169-443F-955B-6DAF1817F22B}" destId="{8B9322E7-B4A7-4A0D-97E8-44832574F4FE}" srcOrd="0" destOrd="0" presId="urn:microsoft.com/office/officeart/2005/8/layout/hierarchy4"/>
    <dgm:cxn modelId="{10644172-04F8-495B-ACEB-CCA5596D3CB2}" type="presParOf" srcId="{47D396B1-E169-443F-955B-6DAF1817F22B}" destId="{E62A2790-E8CE-4D15-9976-A7F764415193}" srcOrd="1" destOrd="0" presId="urn:microsoft.com/office/officeart/2005/8/layout/hierarchy4"/>
    <dgm:cxn modelId="{66C84DB1-78CD-4056-BA1E-593B72AADEE3}" type="presParOf" srcId="{47D396B1-E169-443F-955B-6DAF1817F22B}" destId="{5D5EAFB1-1DF6-4FEF-A7CB-F5D8A209DAB3}" srcOrd="2" destOrd="0" presId="urn:microsoft.com/office/officeart/2005/8/layout/hierarchy4"/>
    <dgm:cxn modelId="{459A8C0B-6653-4E0B-B8AD-11982C537F97}" type="presParOf" srcId="{5D5EAFB1-1DF6-4FEF-A7CB-F5D8A209DAB3}" destId="{AA021974-1499-44DA-8661-879DEB542BB0}" srcOrd="0" destOrd="0" presId="urn:microsoft.com/office/officeart/2005/8/layout/hierarchy4"/>
    <dgm:cxn modelId="{67BC1E84-5658-47D0-A61F-80D0FD901528}" type="presParOf" srcId="{AA021974-1499-44DA-8661-879DEB542BB0}" destId="{C8F12714-D90E-4995-AC57-B458DE509CAB}" srcOrd="0" destOrd="0" presId="urn:microsoft.com/office/officeart/2005/8/layout/hierarchy4"/>
    <dgm:cxn modelId="{15317975-451F-47D8-9A20-7BF1EFF56010}" type="presParOf" srcId="{AA021974-1499-44DA-8661-879DEB542BB0}" destId="{48C14FE9-6E36-4A06-8A93-B29E33158075}" srcOrd="1" destOrd="0" presId="urn:microsoft.com/office/officeart/2005/8/layout/hierarchy4"/>
    <dgm:cxn modelId="{610ADFB3-9462-4D78-B380-54CE6AC92004}" type="presParOf" srcId="{AA021974-1499-44DA-8661-879DEB542BB0}" destId="{93FA32DF-0FDF-4916-82B8-FE6A3C202A86}" srcOrd="2" destOrd="0" presId="urn:microsoft.com/office/officeart/2005/8/layout/hierarchy4"/>
    <dgm:cxn modelId="{BE2D6FF9-0293-4D26-BAC0-2682267E55FA}" type="presParOf" srcId="{93FA32DF-0FDF-4916-82B8-FE6A3C202A86}" destId="{831BE40B-EC17-4CBD-8B42-57A56E462815}" srcOrd="0" destOrd="0" presId="urn:microsoft.com/office/officeart/2005/8/layout/hierarchy4"/>
    <dgm:cxn modelId="{DBFA7DD8-BDFF-450F-AF48-F00C168B5A08}" type="presParOf" srcId="{831BE40B-EC17-4CBD-8B42-57A56E462815}" destId="{B1C98ED6-E438-4E83-8BC2-3791219CB2BF}" srcOrd="0" destOrd="0" presId="urn:microsoft.com/office/officeart/2005/8/layout/hierarchy4"/>
    <dgm:cxn modelId="{174F6E0B-21A5-4891-93B1-BCA6E56C9DB6}" type="presParOf" srcId="{831BE40B-EC17-4CBD-8B42-57A56E462815}" destId="{C1EE121B-E037-43EC-AFE4-62D8F63E7255}" srcOrd="1" destOrd="0" presId="urn:microsoft.com/office/officeart/2005/8/layout/hierarchy4"/>
    <dgm:cxn modelId="{770D14DB-77E9-4E61-8A2F-7C9A126A1A50}" type="presParOf" srcId="{831BE40B-EC17-4CBD-8B42-57A56E462815}" destId="{A8A42EAD-E4EA-491A-A1A1-D4035CC7DC57}" srcOrd="2" destOrd="0" presId="urn:microsoft.com/office/officeart/2005/8/layout/hierarchy4"/>
    <dgm:cxn modelId="{D64E8280-0E97-475F-B548-F1648C488F81}" type="presParOf" srcId="{A8A42EAD-E4EA-491A-A1A1-D4035CC7DC57}" destId="{F3201A27-7798-4279-9EB8-0DB80CC1803E}" srcOrd="0" destOrd="0" presId="urn:microsoft.com/office/officeart/2005/8/layout/hierarchy4"/>
    <dgm:cxn modelId="{47F36337-FC5B-4116-8150-B2AC7C660EEA}" type="presParOf" srcId="{F3201A27-7798-4279-9EB8-0DB80CC1803E}" destId="{73D2C3ED-9ABE-4E03-9D72-019BA6D37100}" srcOrd="0" destOrd="0" presId="urn:microsoft.com/office/officeart/2005/8/layout/hierarchy4"/>
    <dgm:cxn modelId="{6EBD9E5C-3564-4DF3-B07A-D425B86E66CA}" type="presParOf" srcId="{F3201A27-7798-4279-9EB8-0DB80CC1803E}" destId="{E560FEBC-F634-4F29-A0AA-B8076985DDCC}" srcOrd="1" destOrd="0" presId="urn:microsoft.com/office/officeart/2005/8/layout/hierarchy4"/>
    <dgm:cxn modelId="{CCCE2184-1554-468C-8A67-D890E9ABD127}" type="presParOf" srcId="{93FA32DF-0FDF-4916-82B8-FE6A3C202A86}" destId="{9174B5D7-D9E7-42D4-B784-0283C3EAC073}" srcOrd="1" destOrd="0" presId="urn:microsoft.com/office/officeart/2005/8/layout/hierarchy4"/>
    <dgm:cxn modelId="{993EA3FD-3CD6-4AF9-BEB0-C4FC6213285C}" type="presParOf" srcId="{93FA32DF-0FDF-4916-82B8-FE6A3C202A86}" destId="{291E5DEB-DD09-4D07-8961-CCCE598ADB2F}" srcOrd="2" destOrd="0" presId="urn:microsoft.com/office/officeart/2005/8/layout/hierarchy4"/>
    <dgm:cxn modelId="{CF029076-C7B7-49F4-B0EC-704A2FC2B4DF}" type="presParOf" srcId="{291E5DEB-DD09-4D07-8961-CCCE598ADB2F}" destId="{C4C34AAE-2B25-4D4A-A725-C6F414F063B8}" srcOrd="0" destOrd="0" presId="urn:microsoft.com/office/officeart/2005/8/layout/hierarchy4"/>
    <dgm:cxn modelId="{B5FBC6DF-B0E8-468E-8FC1-780201391E24}" type="presParOf" srcId="{291E5DEB-DD09-4D07-8961-CCCE598ADB2F}" destId="{98EF668A-5174-44B2-AEDD-037ABD746541}" srcOrd="1" destOrd="0" presId="urn:microsoft.com/office/officeart/2005/8/layout/hierarchy4"/>
    <dgm:cxn modelId="{4DEFCEFE-3523-42B5-9BB8-0F80FEC32BBC}" type="presParOf" srcId="{291E5DEB-DD09-4D07-8961-CCCE598ADB2F}" destId="{E8BFD8F1-F236-4E47-BEDB-DC4FDD56A18B}" srcOrd="2" destOrd="0" presId="urn:microsoft.com/office/officeart/2005/8/layout/hierarchy4"/>
    <dgm:cxn modelId="{9136AFE7-7927-4B7B-81C8-5CB8423BFD1D}" type="presParOf" srcId="{E8BFD8F1-F236-4E47-BEDB-DC4FDD56A18B}" destId="{13512EDA-22FA-44C0-8939-9834737A5EED}" srcOrd="0" destOrd="0" presId="urn:microsoft.com/office/officeart/2005/8/layout/hierarchy4"/>
    <dgm:cxn modelId="{8ADD3708-92F6-4437-96AA-FC0FEE1D204C}" type="presParOf" srcId="{13512EDA-22FA-44C0-8939-9834737A5EED}" destId="{D9C46AC2-8CD1-40C5-9636-87810DAB5B64}" srcOrd="0" destOrd="0" presId="urn:microsoft.com/office/officeart/2005/8/layout/hierarchy4"/>
    <dgm:cxn modelId="{0A29E67C-F251-447B-A71A-386151FF3B5C}" type="presParOf" srcId="{13512EDA-22FA-44C0-8939-9834737A5EED}" destId="{10B868B1-0F90-4F51-95C1-CD8ECADFFABA}" srcOrd="1" destOrd="0" presId="urn:microsoft.com/office/officeart/2005/8/layout/hierarchy4"/>
    <dgm:cxn modelId="{A26B143E-AD5B-4134-A3EE-B7EB3C223837}" type="presParOf" srcId="{93FA32DF-0FDF-4916-82B8-FE6A3C202A86}" destId="{17F28A40-7B58-43B7-86A9-CE0755E3DC9D}" srcOrd="3" destOrd="0" presId="urn:microsoft.com/office/officeart/2005/8/layout/hierarchy4"/>
    <dgm:cxn modelId="{510B0954-02FD-4724-AB17-F7C23870BD75}" type="presParOf" srcId="{93FA32DF-0FDF-4916-82B8-FE6A3C202A86}" destId="{6BC291C6-903C-4C49-A8F7-410FA028D873}" srcOrd="4" destOrd="0" presId="urn:microsoft.com/office/officeart/2005/8/layout/hierarchy4"/>
    <dgm:cxn modelId="{9789A8CD-18D9-46D2-B0C2-DC8BF41DACAE}" type="presParOf" srcId="{6BC291C6-903C-4C49-A8F7-410FA028D873}" destId="{98D0AF02-7C61-44C9-83D2-CE156775D8E2}" srcOrd="0" destOrd="0" presId="urn:microsoft.com/office/officeart/2005/8/layout/hierarchy4"/>
    <dgm:cxn modelId="{8118A007-2EC8-456A-B8B9-146B4D912748}" type="presParOf" srcId="{6BC291C6-903C-4C49-A8F7-410FA028D873}" destId="{19B179C5-9470-413E-961D-F6A33A933F54}" srcOrd="1" destOrd="0" presId="urn:microsoft.com/office/officeart/2005/8/layout/hierarchy4"/>
    <dgm:cxn modelId="{0D9A26ED-F8B2-448E-8555-E502FA9547FE}" type="presParOf" srcId="{6BC291C6-903C-4C49-A8F7-410FA028D873}" destId="{FDAD32B5-4C74-4560-892C-3F7BAF511FBB}" srcOrd="2" destOrd="0" presId="urn:microsoft.com/office/officeart/2005/8/layout/hierarchy4"/>
    <dgm:cxn modelId="{F5646F73-7180-4F6D-915C-F45246DA70F8}" type="presParOf" srcId="{FDAD32B5-4C74-4560-892C-3F7BAF511FBB}" destId="{F92DBB97-6FB0-4176-8FEB-1CD5F4008AA9}" srcOrd="0" destOrd="0" presId="urn:microsoft.com/office/officeart/2005/8/layout/hierarchy4"/>
    <dgm:cxn modelId="{FC402451-7AE6-4587-AA9A-7270E1B3336D}" type="presParOf" srcId="{F92DBB97-6FB0-4176-8FEB-1CD5F4008AA9}" destId="{4ED54249-6F47-4271-AE78-CB166CED2E1A}" srcOrd="0" destOrd="0" presId="urn:microsoft.com/office/officeart/2005/8/layout/hierarchy4"/>
    <dgm:cxn modelId="{5DC83B75-6011-4489-B26E-97F819F9CC7D}" type="presParOf" srcId="{F92DBB97-6FB0-4176-8FEB-1CD5F4008AA9}" destId="{ADA240AD-7807-46A5-A819-E153C6315CA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BA60B-53BF-4E92-9632-D2C8285EB87F}"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nl-BE"/>
        </a:p>
      </dgm:t>
    </dgm:pt>
    <dgm:pt modelId="{2F6BE647-7BD3-4856-909E-92EC8BE03338}">
      <dgm:prSet/>
      <dgm:spPr/>
      <dgm:t>
        <a:bodyPr/>
        <a:lstStyle/>
        <a:p>
          <a:pPr rtl="0"/>
          <a:r>
            <a:rPr lang="nl-BE" dirty="0"/>
            <a:t>Gods liefde (1:1-2:3)</a:t>
          </a:r>
        </a:p>
      </dgm:t>
    </dgm:pt>
    <dgm:pt modelId="{FBA30385-CFF1-473E-9920-645634AFF1F2}" type="parTrans" cxnId="{64C1C1A5-B9D4-4859-BEFA-2DC1404265FF}">
      <dgm:prSet/>
      <dgm:spPr/>
      <dgm:t>
        <a:bodyPr/>
        <a:lstStyle/>
        <a:p>
          <a:endParaRPr lang="nl-BE"/>
        </a:p>
      </dgm:t>
    </dgm:pt>
    <dgm:pt modelId="{EBF8EF25-75AC-4FA3-940D-0DA23307022B}" type="sibTrans" cxnId="{64C1C1A5-B9D4-4859-BEFA-2DC1404265FF}">
      <dgm:prSet/>
      <dgm:spPr/>
      <dgm:t>
        <a:bodyPr/>
        <a:lstStyle/>
        <a:p>
          <a:endParaRPr lang="nl-BE"/>
        </a:p>
      </dgm:t>
    </dgm:pt>
    <dgm:pt modelId="{8334513A-C3D8-419C-8602-83D94257C0B9}">
      <dgm:prSet/>
      <dgm:spPr/>
      <dgm:t>
        <a:bodyPr/>
        <a:lstStyle/>
        <a:p>
          <a:pPr rtl="0"/>
          <a:r>
            <a:rPr lang="nl-BE" dirty="0"/>
            <a:t>Hosea en </a:t>
          </a:r>
          <a:r>
            <a:rPr lang="nl-BE" dirty="0" err="1"/>
            <a:t>Gomer</a:t>
          </a:r>
          <a:r>
            <a:rPr lang="nl-BE" dirty="0"/>
            <a:t> als type van Israëls ontrouw</a:t>
          </a:r>
          <a:br>
            <a:rPr lang="nl-BE" dirty="0"/>
          </a:br>
          <a:r>
            <a:rPr lang="nl-BE" dirty="0"/>
            <a:t>(1:2-9)</a:t>
          </a:r>
        </a:p>
      </dgm:t>
    </dgm:pt>
    <dgm:pt modelId="{CF3CF2FC-FF4A-46BF-A0B9-502F767B56B2}" type="parTrans" cxnId="{9FB56EAC-32E3-4CD5-9977-46924C2EC9DA}">
      <dgm:prSet/>
      <dgm:spPr/>
      <dgm:t>
        <a:bodyPr/>
        <a:lstStyle/>
        <a:p>
          <a:endParaRPr lang="nl-BE"/>
        </a:p>
      </dgm:t>
    </dgm:pt>
    <dgm:pt modelId="{46C8023D-EC62-4E97-B34A-037A4A2CBBBF}" type="sibTrans" cxnId="{9FB56EAC-32E3-4CD5-9977-46924C2EC9DA}">
      <dgm:prSet/>
      <dgm:spPr/>
      <dgm:t>
        <a:bodyPr/>
        <a:lstStyle/>
        <a:p>
          <a:endParaRPr lang="nl-BE"/>
        </a:p>
      </dgm:t>
    </dgm:pt>
    <dgm:pt modelId="{FB6EB793-6AAE-43A5-8CD2-3A5D60882C4F}">
      <dgm:prSet/>
      <dgm:spPr/>
      <dgm:t>
        <a:bodyPr/>
        <a:lstStyle/>
        <a:p>
          <a:pPr rtl="0"/>
          <a:r>
            <a:rPr lang="nl-BE" dirty="0"/>
            <a:t>Gods belofte van herstel (2:1-3)</a:t>
          </a:r>
        </a:p>
      </dgm:t>
    </dgm:pt>
    <dgm:pt modelId="{81352D10-6B6D-443B-949B-5DD11E027C9F}" type="parTrans" cxnId="{E964AD08-2D75-4E79-8CC3-F0F26695E968}">
      <dgm:prSet/>
      <dgm:spPr/>
      <dgm:t>
        <a:bodyPr/>
        <a:lstStyle/>
        <a:p>
          <a:endParaRPr lang="nl-BE"/>
        </a:p>
      </dgm:t>
    </dgm:pt>
    <dgm:pt modelId="{F954D5D3-2446-4221-BE23-A38CC4671707}" type="sibTrans" cxnId="{E964AD08-2D75-4E79-8CC3-F0F26695E968}">
      <dgm:prSet/>
      <dgm:spPr/>
      <dgm:t>
        <a:bodyPr/>
        <a:lstStyle/>
        <a:p>
          <a:endParaRPr lang="nl-BE"/>
        </a:p>
      </dgm:t>
    </dgm:pt>
    <dgm:pt modelId="{A0D57535-5851-42D1-91C8-A53C2BD94087}">
      <dgm:prSet/>
      <dgm:spPr/>
      <dgm:t>
        <a:bodyPr/>
        <a:lstStyle/>
        <a:p>
          <a:pPr rtl="0"/>
          <a:r>
            <a:rPr lang="nl-NL" dirty="0"/>
            <a:t>Aanklacht (2:4-25)</a:t>
          </a:r>
        </a:p>
      </dgm:t>
    </dgm:pt>
    <dgm:pt modelId="{3981F3DD-0DE7-4A3F-BBCD-79AEAEE969E2}" type="parTrans" cxnId="{8FCA7B50-8CA4-423A-8170-BC086801DD49}">
      <dgm:prSet/>
      <dgm:spPr/>
      <dgm:t>
        <a:bodyPr/>
        <a:lstStyle/>
        <a:p>
          <a:endParaRPr lang="nl-BE"/>
        </a:p>
      </dgm:t>
    </dgm:pt>
    <dgm:pt modelId="{6C15DED8-7E82-4854-9FA8-7F053EAF96D3}" type="sibTrans" cxnId="{8FCA7B50-8CA4-423A-8170-BC086801DD49}">
      <dgm:prSet/>
      <dgm:spPr/>
      <dgm:t>
        <a:bodyPr/>
        <a:lstStyle/>
        <a:p>
          <a:endParaRPr lang="nl-BE"/>
        </a:p>
      </dgm:t>
    </dgm:pt>
    <dgm:pt modelId="{066DD8C8-F7C4-4226-AFC2-4C727D5C97DA}">
      <dgm:prSet/>
      <dgm:spPr/>
      <dgm:t>
        <a:bodyPr/>
        <a:lstStyle/>
        <a:p>
          <a:pPr rtl="0"/>
          <a:r>
            <a:rPr lang="nl-BE" dirty="0"/>
            <a:t>Israëls straf voor de ontrouw</a:t>
          </a:r>
          <a:br>
            <a:rPr lang="nl-BE" dirty="0"/>
          </a:br>
          <a:r>
            <a:rPr lang="nl-BE" dirty="0"/>
            <a:t>(2:4-15)</a:t>
          </a:r>
        </a:p>
      </dgm:t>
    </dgm:pt>
    <dgm:pt modelId="{8DC386D8-5E5F-47C2-BABD-3BCA92707684}" type="parTrans" cxnId="{191A5D6F-4CD0-47D1-ADE2-51C66804B8A4}">
      <dgm:prSet/>
      <dgm:spPr/>
      <dgm:t>
        <a:bodyPr/>
        <a:lstStyle/>
        <a:p>
          <a:endParaRPr lang="nl-BE"/>
        </a:p>
      </dgm:t>
    </dgm:pt>
    <dgm:pt modelId="{D75ED21E-95A5-409A-A938-DD366B9BBC29}" type="sibTrans" cxnId="{191A5D6F-4CD0-47D1-ADE2-51C66804B8A4}">
      <dgm:prSet/>
      <dgm:spPr/>
      <dgm:t>
        <a:bodyPr/>
        <a:lstStyle/>
        <a:p>
          <a:endParaRPr lang="nl-BE"/>
        </a:p>
      </dgm:t>
    </dgm:pt>
    <dgm:pt modelId="{45D34378-2413-4DAA-BCBF-72D26D63458D}">
      <dgm:prSet/>
      <dgm:spPr/>
      <dgm:t>
        <a:bodyPr/>
        <a:lstStyle/>
        <a:p>
          <a:pPr rtl="0"/>
          <a:r>
            <a:rPr lang="nl-BE" dirty="0"/>
            <a:t>Gods belofte van herstel (2:16-25)</a:t>
          </a:r>
        </a:p>
      </dgm:t>
    </dgm:pt>
    <dgm:pt modelId="{2178D135-F788-47B6-B566-8FC456AC2BDB}" type="parTrans" cxnId="{ED0EC403-8901-4B19-892C-385F4A4DECF8}">
      <dgm:prSet/>
      <dgm:spPr/>
      <dgm:t>
        <a:bodyPr/>
        <a:lstStyle/>
        <a:p>
          <a:endParaRPr lang="nl-BE"/>
        </a:p>
      </dgm:t>
    </dgm:pt>
    <dgm:pt modelId="{B9FE8CC4-4D52-4E4C-BA8F-18E65A48E560}" type="sibTrans" cxnId="{ED0EC403-8901-4B19-892C-385F4A4DECF8}">
      <dgm:prSet/>
      <dgm:spPr/>
      <dgm:t>
        <a:bodyPr/>
        <a:lstStyle/>
        <a:p>
          <a:endParaRPr lang="nl-BE"/>
        </a:p>
      </dgm:t>
    </dgm:pt>
    <dgm:pt modelId="{BF27EEE8-72ED-4408-90AB-98E19609AACC}">
      <dgm:prSet/>
      <dgm:spPr/>
      <dgm:t>
        <a:bodyPr/>
        <a:lstStyle/>
        <a:p>
          <a:pPr rtl="0"/>
          <a:r>
            <a:rPr lang="nl-NL" dirty="0"/>
            <a:t>Gods geduld en Israëls herstel</a:t>
          </a:r>
          <a:br>
            <a:rPr lang="nl-NL" dirty="0"/>
          </a:br>
          <a:r>
            <a:rPr lang="nl-NL" dirty="0"/>
            <a:t>(3:1-5)</a:t>
          </a:r>
        </a:p>
      </dgm:t>
    </dgm:pt>
    <dgm:pt modelId="{D77E895A-A4CD-4755-8FF0-B6F33386EF33}" type="parTrans" cxnId="{F34F1DDA-56A7-49EC-8C77-54DBFAD7B426}">
      <dgm:prSet/>
      <dgm:spPr/>
      <dgm:t>
        <a:bodyPr/>
        <a:lstStyle/>
        <a:p>
          <a:endParaRPr lang="nl-BE"/>
        </a:p>
      </dgm:t>
    </dgm:pt>
    <dgm:pt modelId="{4A9307BD-6986-4442-82C1-3E2F94D613AC}" type="sibTrans" cxnId="{F34F1DDA-56A7-49EC-8C77-54DBFAD7B426}">
      <dgm:prSet/>
      <dgm:spPr/>
      <dgm:t>
        <a:bodyPr/>
        <a:lstStyle/>
        <a:p>
          <a:endParaRPr lang="nl-BE"/>
        </a:p>
      </dgm:t>
    </dgm:pt>
    <dgm:pt modelId="{094B5D43-B6A1-43D5-B576-A7A4CDA168D9}">
      <dgm:prSet/>
      <dgm:spPr/>
      <dgm:t>
        <a:bodyPr/>
        <a:lstStyle/>
        <a:p>
          <a:pPr rtl="0"/>
          <a:r>
            <a:rPr lang="nl-NL" i="0" dirty="0"/>
            <a:t>Rechtszaak</a:t>
          </a:r>
          <a:br>
            <a:rPr lang="nl-NL" i="0" dirty="0"/>
          </a:br>
          <a:r>
            <a:rPr lang="nl-NL" i="0" dirty="0"/>
            <a:t>(4:1-6:6)</a:t>
          </a:r>
        </a:p>
      </dgm:t>
    </dgm:pt>
    <dgm:pt modelId="{44ECB24F-89D9-4603-9A36-C9CC9C7E35AD}" type="parTrans" cxnId="{210774DD-7B0A-467A-BB77-3ACA399C45D8}">
      <dgm:prSet/>
      <dgm:spPr/>
      <dgm:t>
        <a:bodyPr/>
        <a:lstStyle/>
        <a:p>
          <a:endParaRPr lang="nl-BE"/>
        </a:p>
      </dgm:t>
    </dgm:pt>
    <dgm:pt modelId="{D40A75A1-FD4F-4799-9C0D-41D912FD34D3}" type="sibTrans" cxnId="{210774DD-7B0A-467A-BB77-3ACA399C45D8}">
      <dgm:prSet/>
      <dgm:spPr/>
      <dgm:t>
        <a:bodyPr/>
        <a:lstStyle/>
        <a:p>
          <a:endParaRPr lang="nl-BE"/>
        </a:p>
      </dgm:t>
    </dgm:pt>
    <dgm:pt modelId="{E6CD05B5-A175-4BBB-90E7-9DD7B45E5AC8}">
      <dgm:prSet/>
      <dgm:spPr/>
      <dgm:t>
        <a:bodyPr/>
        <a:lstStyle/>
        <a:p>
          <a:pPr rtl="0"/>
          <a:r>
            <a:rPr lang="nl-BE" dirty="0"/>
            <a:t>Gods rechtszaak tegen Israël</a:t>
          </a:r>
          <a:br>
            <a:rPr lang="nl-BE" dirty="0"/>
          </a:br>
          <a:r>
            <a:rPr lang="nl-BE" dirty="0"/>
            <a:t>(4:1-19)</a:t>
          </a:r>
        </a:p>
      </dgm:t>
    </dgm:pt>
    <dgm:pt modelId="{D84D80B2-0296-4B1C-B863-F98FED0B402D}" type="parTrans" cxnId="{AAA03A36-F272-40D0-AB40-4CB1DE767A24}">
      <dgm:prSet/>
      <dgm:spPr/>
      <dgm:t>
        <a:bodyPr/>
        <a:lstStyle/>
        <a:p>
          <a:endParaRPr lang="nl-BE"/>
        </a:p>
      </dgm:t>
    </dgm:pt>
    <dgm:pt modelId="{2521ACE4-8C7D-45B6-ACCC-94102707A23B}" type="sibTrans" cxnId="{AAA03A36-F272-40D0-AB40-4CB1DE767A24}">
      <dgm:prSet/>
      <dgm:spPr/>
      <dgm:t>
        <a:bodyPr/>
        <a:lstStyle/>
        <a:p>
          <a:endParaRPr lang="nl-BE"/>
        </a:p>
      </dgm:t>
    </dgm:pt>
    <dgm:pt modelId="{FA84FAF4-9F1E-46C7-BF53-127AAF80178E}">
      <dgm:prSet/>
      <dgm:spPr/>
      <dgm:t>
        <a:bodyPr/>
        <a:lstStyle/>
        <a:p>
          <a:pPr rtl="0"/>
          <a:r>
            <a:rPr lang="nl-BE" dirty="0"/>
            <a:t>Israëls leiders verantwoordelijk</a:t>
          </a:r>
          <a:br>
            <a:rPr lang="nl-BE" dirty="0"/>
          </a:br>
          <a:r>
            <a:rPr lang="nl-BE" dirty="0"/>
            <a:t>(5:1-7)</a:t>
          </a:r>
        </a:p>
      </dgm:t>
    </dgm:pt>
    <dgm:pt modelId="{1FB272F8-CA50-4244-9A5A-61A919875139}" type="parTrans" cxnId="{6E33053A-F09E-4F7C-B57E-4588D4B48DD8}">
      <dgm:prSet/>
      <dgm:spPr/>
      <dgm:t>
        <a:bodyPr/>
        <a:lstStyle/>
        <a:p>
          <a:endParaRPr lang="nl-BE"/>
        </a:p>
      </dgm:t>
    </dgm:pt>
    <dgm:pt modelId="{02859292-6B99-45EF-8D65-D2B32B785F14}" type="sibTrans" cxnId="{6E33053A-F09E-4F7C-B57E-4588D4B48DD8}">
      <dgm:prSet/>
      <dgm:spPr/>
      <dgm:t>
        <a:bodyPr/>
        <a:lstStyle/>
        <a:p>
          <a:endParaRPr lang="nl-BE"/>
        </a:p>
      </dgm:t>
    </dgm:pt>
    <dgm:pt modelId="{BE050CBA-E257-415B-9ABC-97DF9E401378}">
      <dgm:prSet/>
      <dgm:spPr/>
      <dgm:t>
        <a:bodyPr/>
        <a:lstStyle/>
        <a:p>
          <a:pPr rtl="0"/>
          <a:r>
            <a:rPr lang="nl-BE" dirty="0"/>
            <a:t>Alarm! Kom tot bekering! </a:t>
          </a:r>
          <a:br>
            <a:rPr lang="nl-BE" dirty="0"/>
          </a:br>
          <a:r>
            <a:rPr lang="nl-BE" dirty="0"/>
            <a:t>(5:8-6:6)</a:t>
          </a:r>
        </a:p>
      </dgm:t>
    </dgm:pt>
    <dgm:pt modelId="{D2A9C2F0-F74A-4F8E-8AFE-41621341D6CB}" type="parTrans" cxnId="{97497961-CA77-44C1-8011-7B90CEB70E4C}">
      <dgm:prSet/>
      <dgm:spPr/>
      <dgm:t>
        <a:bodyPr/>
        <a:lstStyle/>
        <a:p>
          <a:endParaRPr lang="nl-BE"/>
        </a:p>
      </dgm:t>
    </dgm:pt>
    <dgm:pt modelId="{C07294E9-1256-48C4-98B1-3DB94930B0A5}" type="sibTrans" cxnId="{97497961-CA77-44C1-8011-7B90CEB70E4C}">
      <dgm:prSet/>
      <dgm:spPr/>
      <dgm:t>
        <a:bodyPr/>
        <a:lstStyle/>
        <a:p>
          <a:endParaRPr lang="nl-BE"/>
        </a:p>
      </dgm:t>
    </dgm:pt>
    <dgm:pt modelId="{F48AE4E1-F10E-4D06-9D0A-B880443F7889}">
      <dgm:prSet/>
      <dgm:spPr/>
      <dgm:t>
        <a:bodyPr/>
        <a:lstStyle/>
        <a:p>
          <a:pPr rtl="0"/>
          <a:r>
            <a:rPr lang="nl-BE" dirty="0"/>
            <a:t>Oordeel</a:t>
          </a:r>
          <a:br>
            <a:rPr lang="nl-BE" dirty="0"/>
          </a:br>
          <a:r>
            <a:rPr lang="nl-BE" dirty="0"/>
            <a:t>(6:7-11:11)</a:t>
          </a:r>
        </a:p>
      </dgm:t>
    </dgm:pt>
    <dgm:pt modelId="{64B2A259-1C6B-4041-8F1C-9B115C01F48B}" type="parTrans" cxnId="{A355656F-AF1F-434B-BD87-3E12DBF1C7A6}">
      <dgm:prSet/>
      <dgm:spPr/>
      <dgm:t>
        <a:bodyPr/>
        <a:lstStyle/>
        <a:p>
          <a:endParaRPr lang="nl-BE"/>
        </a:p>
      </dgm:t>
    </dgm:pt>
    <dgm:pt modelId="{70870F37-389A-4619-AA83-DBE10BE03D6C}" type="sibTrans" cxnId="{A355656F-AF1F-434B-BD87-3E12DBF1C7A6}">
      <dgm:prSet/>
      <dgm:spPr/>
      <dgm:t>
        <a:bodyPr/>
        <a:lstStyle/>
        <a:p>
          <a:endParaRPr lang="nl-BE"/>
        </a:p>
      </dgm:t>
    </dgm:pt>
    <dgm:pt modelId="{BFB04587-E968-4F45-861B-1CDF8C14EB44}">
      <dgm:prSet/>
      <dgm:spPr/>
      <dgm:t>
        <a:bodyPr/>
        <a:lstStyle/>
        <a:p>
          <a:pPr rtl="0"/>
          <a:r>
            <a:rPr lang="nl-BE" dirty="0"/>
            <a:t>Klacht en oordeel</a:t>
          </a:r>
          <a:br>
            <a:rPr lang="nl-BE" dirty="0"/>
          </a:br>
          <a:r>
            <a:rPr lang="nl-BE" dirty="0"/>
            <a:t>(6:7-11a)</a:t>
          </a:r>
        </a:p>
      </dgm:t>
    </dgm:pt>
    <dgm:pt modelId="{FF5437A3-742F-4B5B-9DFA-36D720E6E853}" type="parTrans" cxnId="{28A702D3-8630-4ADF-98F9-A23BC98D1EF6}">
      <dgm:prSet/>
      <dgm:spPr/>
      <dgm:t>
        <a:bodyPr/>
        <a:lstStyle/>
        <a:p>
          <a:endParaRPr lang="nl-BE"/>
        </a:p>
      </dgm:t>
    </dgm:pt>
    <dgm:pt modelId="{C9E5B3C7-ED5E-4CC3-BA70-2E83A096F040}" type="sibTrans" cxnId="{28A702D3-8630-4ADF-98F9-A23BC98D1EF6}">
      <dgm:prSet/>
      <dgm:spPr/>
      <dgm:t>
        <a:bodyPr/>
        <a:lstStyle/>
        <a:p>
          <a:endParaRPr lang="nl-BE"/>
        </a:p>
      </dgm:t>
    </dgm:pt>
    <dgm:pt modelId="{E09EC8BF-7B28-4567-8B8E-045D16EBB3D1}">
      <dgm:prSet/>
      <dgm:spPr/>
      <dgm:t>
        <a:bodyPr/>
        <a:lstStyle/>
        <a:p>
          <a:pPr rtl="0"/>
          <a:r>
            <a:rPr lang="nl-BE" dirty="0"/>
            <a:t>Israëls boetelied</a:t>
          </a:r>
          <a:br>
            <a:rPr lang="nl-BE" dirty="0"/>
          </a:br>
          <a:r>
            <a:rPr lang="nl-BE" dirty="0"/>
            <a:t>(6:11b-7:16)</a:t>
          </a:r>
        </a:p>
      </dgm:t>
    </dgm:pt>
    <dgm:pt modelId="{58E01C4B-4B1B-419A-8FEA-CE2B60416456}" type="parTrans" cxnId="{4726D9C8-D0DB-4071-8642-5D4DF53BFA3F}">
      <dgm:prSet/>
      <dgm:spPr/>
      <dgm:t>
        <a:bodyPr/>
        <a:lstStyle/>
        <a:p>
          <a:endParaRPr lang="nl-BE"/>
        </a:p>
      </dgm:t>
    </dgm:pt>
    <dgm:pt modelId="{0964A9A0-1B4A-4DED-9955-5B889C084A5D}" type="sibTrans" cxnId="{4726D9C8-D0DB-4071-8642-5D4DF53BFA3F}">
      <dgm:prSet/>
      <dgm:spPr/>
      <dgm:t>
        <a:bodyPr/>
        <a:lstStyle/>
        <a:p>
          <a:endParaRPr lang="nl-BE"/>
        </a:p>
      </dgm:t>
    </dgm:pt>
    <dgm:pt modelId="{C2A293C1-1BA4-4129-9AAA-D8CEE0C687EC}">
      <dgm:prSet/>
      <dgm:spPr/>
      <dgm:t>
        <a:bodyPr/>
        <a:lstStyle/>
        <a:p>
          <a:pPr rtl="0"/>
          <a:r>
            <a:rPr lang="nl-BE" dirty="0"/>
            <a:t>Je oogst wat je zaait</a:t>
          </a:r>
          <a:br>
            <a:rPr lang="nl-BE" dirty="0"/>
          </a:br>
          <a:r>
            <a:rPr lang="nl-BE" dirty="0"/>
            <a:t>(8:1-14)</a:t>
          </a:r>
        </a:p>
      </dgm:t>
    </dgm:pt>
    <dgm:pt modelId="{91BDC548-1B57-4B35-B950-783CA3E06F64}" type="parTrans" cxnId="{A1093795-E2E7-46BD-A34D-792E4B76FE13}">
      <dgm:prSet/>
      <dgm:spPr/>
      <dgm:t>
        <a:bodyPr/>
        <a:lstStyle/>
        <a:p>
          <a:endParaRPr lang="nl-BE"/>
        </a:p>
      </dgm:t>
    </dgm:pt>
    <dgm:pt modelId="{45F55ED9-B6DA-4870-9667-1E5B6ECA2CA5}" type="sibTrans" cxnId="{A1093795-E2E7-46BD-A34D-792E4B76FE13}">
      <dgm:prSet/>
      <dgm:spPr/>
      <dgm:t>
        <a:bodyPr/>
        <a:lstStyle/>
        <a:p>
          <a:endParaRPr lang="nl-BE"/>
        </a:p>
      </dgm:t>
    </dgm:pt>
    <dgm:pt modelId="{6F4790DE-61A3-4287-B4E4-CF04F7276508}">
      <dgm:prSet/>
      <dgm:spPr/>
      <dgm:t>
        <a:bodyPr/>
        <a:lstStyle/>
        <a:p>
          <a:pPr rtl="0"/>
          <a:r>
            <a:rPr lang="nl-BE" dirty="0"/>
            <a:t>Terug naar Egypte</a:t>
          </a:r>
          <a:br>
            <a:rPr lang="nl-BE" dirty="0"/>
          </a:br>
          <a:r>
            <a:rPr lang="nl-BE" dirty="0"/>
            <a:t>(9:1-17)</a:t>
          </a:r>
        </a:p>
      </dgm:t>
    </dgm:pt>
    <dgm:pt modelId="{FDED216F-C80C-4D13-ACD8-FDB84811978D}" type="parTrans" cxnId="{F9AD9EE2-117A-4A3F-BD4C-DBD0C0941542}">
      <dgm:prSet/>
      <dgm:spPr/>
      <dgm:t>
        <a:bodyPr/>
        <a:lstStyle/>
        <a:p>
          <a:endParaRPr lang="nl-BE"/>
        </a:p>
      </dgm:t>
    </dgm:pt>
    <dgm:pt modelId="{547C275D-9C2B-4B70-893D-FBE49D9249E3}" type="sibTrans" cxnId="{F9AD9EE2-117A-4A3F-BD4C-DBD0C0941542}">
      <dgm:prSet/>
      <dgm:spPr/>
      <dgm:t>
        <a:bodyPr/>
        <a:lstStyle/>
        <a:p>
          <a:endParaRPr lang="nl-BE"/>
        </a:p>
      </dgm:t>
    </dgm:pt>
    <dgm:pt modelId="{82AB3580-C12B-4B46-845F-6B8E69670C84}">
      <dgm:prSet/>
      <dgm:spPr/>
      <dgm:t>
        <a:bodyPr/>
        <a:lstStyle/>
        <a:p>
          <a:pPr rtl="0"/>
          <a:r>
            <a:rPr lang="nl-BE" dirty="0"/>
            <a:t>Oordeel</a:t>
          </a:r>
          <a:br>
            <a:rPr lang="nl-BE" dirty="0"/>
          </a:br>
          <a:r>
            <a:rPr lang="nl-BE" dirty="0"/>
            <a:t>(10:1-15)</a:t>
          </a:r>
        </a:p>
      </dgm:t>
    </dgm:pt>
    <dgm:pt modelId="{FB7C1924-1252-4DF5-8E6B-2B9B6C89D059}" type="parTrans" cxnId="{082A2F75-91C8-4C28-ABD7-6EEDFC0E5A30}">
      <dgm:prSet/>
      <dgm:spPr/>
      <dgm:t>
        <a:bodyPr/>
        <a:lstStyle/>
        <a:p>
          <a:endParaRPr lang="nl-BE"/>
        </a:p>
      </dgm:t>
    </dgm:pt>
    <dgm:pt modelId="{37418374-9F10-44BB-BF83-E40CEDC9EA9E}" type="sibTrans" cxnId="{082A2F75-91C8-4C28-ABD7-6EEDFC0E5A30}">
      <dgm:prSet/>
      <dgm:spPr/>
      <dgm:t>
        <a:bodyPr/>
        <a:lstStyle/>
        <a:p>
          <a:endParaRPr lang="nl-BE"/>
        </a:p>
      </dgm:t>
    </dgm:pt>
    <dgm:pt modelId="{DB033621-EDCE-4852-AAC5-70A3E58D73B3}">
      <dgm:prSet/>
      <dgm:spPr/>
      <dgm:t>
        <a:bodyPr/>
        <a:lstStyle/>
        <a:p>
          <a:pPr rtl="0"/>
          <a:r>
            <a:rPr lang="nl-BE" dirty="0"/>
            <a:t>Gods liefde</a:t>
          </a:r>
          <a:br>
            <a:rPr lang="nl-BE" dirty="0"/>
          </a:br>
          <a:r>
            <a:rPr lang="nl-BE" dirty="0"/>
            <a:t>(11:1-7)</a:t>
          </a:r>
        </a:p>
      </dgm:t>
    </dgm:pt>
    <dgm:pt modelId="{A80F5038-8576-4693-88CE-0FABC6ACEB1A}" type="parTrans" cxnId="{3BF5F025-1194-4596-B328-D94DD1C1EB24}">
      <dgm:prSet/>
      <dgm:spPr/>
      <dgm:t>
        <a:bodyPr/>
        <a:lstStyle/>
        <a:p>
          <a:endParaRPr lang="nl-BE"/>
        </a:p>
      </dgm:t>
    </dgm:pt>
    <dgm:pt modelId="{DBC3231F-4C6A-4A5D-9FBA-56F1354961A7}" type="sibTrans" cxnId="{3BF5F025-1194-4596-B328-D94DD1C1EB24}">
      <dgm:prSet/>
      <dgm:spPr/>
      <dgm:t>
        <a:bodyPr/>
        <a:lstStyle/>
        <a:p>
          <a:endParaRPr lang="nl-BE"/>
        </a:p>
      </dgm:t>
    </dgm:pt>
    <dgm:pt modelId="{BA319688-77E9-4687-B94E-80638CDBE9E1}">
      <dgm:prSet/>
      <dgm:spPr/>
      <dgm:t>
        <a:bodyPr/>
        <a:lstStyle/>
        <a:p>
          <a:pPr rtl="0"/>
          <a:r>
            <a:rPr lang="nl-BE" dirty="0"/>
            <a:t>Gods ontferming</a:t>
          </a:r>
          <a:br>
            <a:rPr lang="nl-BE" dirty="0"/>
          </a:br>
          <a:r>
            <a:rPr lang="nl-BE" dirty="0"/>
            <a:t>(11:8-11)</a:t>
          </a:r>
        </a:p>
      </dgm:t>
    </dgm:pt>
    <dgm:pt modelId="{348C2A2A-902B-4192-BBDD-B5D3F046BA20}" type="parTrans" cxnId="{C6EC5E63-8B00-4EEC-B3CE-EF9678FED4E3}">
      <dgm:prSet/>
      <dgm:spPr/>
      <dgm:t>
        <a:bodyPr/>
        <a:lstStyle/>
        <a:p>
          <a:endParaRPr lang="nl-BE"/>
        </a:p>
      </dgm:t>
    </dgm:pt>
    <dgm:pt modelId="{E5736C15-562C-4FD0-9103-126EBCDFFFC3}" type="sibTrans" cxnId="{C6EC5E63-8B00-4EEC-B3CE-EF9678FED4E3}">
      <dgm:prSet/>
      <dgm:spPr/>
      <dgm:t>
        <a:bodyPr/>
        <a:lstStyle/>
        <a:p>
          <a:endParaRPr lang="nl-BE"/>
        </a:p>
      </dgm:t>
    </dgm:pt>
    <dgm:pt modelId="{028A3FCD-8F12-425C-9E54-109F97D57579}">
      <dgm:prSet/>
      <dgm:spPr/>
      <dgm:t>
        <a:bodyPr/>
        <a:lstStyle/>
        <a:p>
          <a:pPr rtl="0"/>
          <a:r>
            <a:rPr lang="nl-BE" dirty="0"/>
            <a:t>Toekomst</a:t>
          </a:r>
          <a:br>
            <a:rPr lang="nl-BE" dirty="0"/>
          </a:br>
          <a:r>
            <a:rPr lang="nl-BE" dirty="0"/>
            <a:t>(12:1-14:9)</a:t>
          </a:r>
        </a:p>
      </dgm:t>
    </dgm:pt>
    <dgm:pt modelId="{0226416F-2A56-4776-92C5-EB0B7D7F60D6}" type="parTrans" cxnId="{B60F7278-5A5B-400E-9B8E-AEAAB216CD46}">
      <dgm:prSet/>
      <dgm:spPr/>
      <dgm:t>
        <a:bodyPr/>
        <a:lstStyle/>
        <a:p>
          <a:endParaRPr lang="nl-BE"/>
        </a:p>
      </dgm:t>
    </dgm:pt>
    <dgm:pt modelId="{17A8D98C-C2A5-49A5-B581-829668CB6133}" type="sibTrans" cxnId="{B60F7278-5A5B-400E-9B8E-AEAAB216CD46}">
      <dgm:prSet/>
      <dgm:spPr/>
      <dgm:t>
        <a:bodyPr/>
        <a:lstStyle/>
        <a:p>
          <a:endParaRPr lang="nl-BE"/>
        </a:p>
      </dgm:t>
    </dgm:pt>
    <dgm:pt modelId="{44361B20-D110-41A4-84F5-51FD3B8C01B2}">
      <dgm:prSet/>
      <dgm:spPr/>
      <dgm:t>
        <a:bodyPr/>
        <a:lstStyle/>
        <a:p>
          <a:pPr rtl="0"/>
          <a:r>
            <a:rPr lang="nl-NL" dirty="0"/>
            <a:t>Jakob als voorbeeld</a:t>
          </a:r>
          <a:br>
            <a:rPr lang="nl-NL" dirty="0"/>
          </a:br>
          <a:r>
            <a:rPr lang="nl-NL" dirty="0"/>
            <a:t>(12:1-15)</a:t>
          </a:r>
        </a:p>
      </dgm:t>
    </dgm:pt>
    <dgm:pt modelId="{860CBD2D-B22F-4EB3-BF93-604718474F17}" type="parTrans" cxnId="{205A44FF-7D49-43A3-B398-A9465601F01B}">
      <dgm:prSet/>
      <dgm:spPr/>
      <dgm:t>
        <a:bodyPr/>
        <a:lstStyle/>
        <a:p>
          <a:endParaRPr lang="nl-BE"/>
        </a:p>
      </dgm:t>
    </dgm:pt>
    <dgm:pt modelId="{6E1E4DC4-2933-4690-ABFE-2789BA27AF14}" type="sibTrans" cxnId="{205A44FF-7D49-43A3-B398-A9465601F01B}">
      <dgm:prSet/>
      <dgm:spPr/>
      <dgm:t>
        <a:bodyPr/>
        <a:lstStyle/>
        <a:p>
          <a:endParaRPr lang="nl-BE"/>
        </a:p>
      </dgm:t>
    </dgm:pt>
    <dgm:pt modelId="{AB6CE87C-3B69-4601-BA81-F8C0D77443AC}">
      <dgm:prSet/>
      <dgm:spPr/>
      <dgm:t>
        <a:bodyPr/>
        <a:lstStyle/>
        <a:p>
          <a:pPr rtl="0"/>
          <a:r>
            <a:rPr lang="nl-NL" dirty="0"/>
            <a:t>Israëls kwaad</a:t>
          </a:r>
          <a:br>
            <a:rPr lang="nl-NL" dirty="0"/>
          </a:br>
          <a:r>
            <a:rPr lang="nl-NL" dirty="0"/>
            <a:t>(13:1-14:1)</a:t>
          </a:r>
        </a:p>
      </dgm:t>
    </dgm:pt>
    <dgm:pt modelId="{4CE7AAD2-D910-40D0-8707-15D1C8E49703}" type="parTrans" cxnId="{4FF4C0C3-63C1-4AEB-A02F-06DAE5E55E1D}">
      <dgm:prSet/>
      <dgm:spPr/>
      <dgm:t>
        <a:bodyPr/>
        <a:lstStyle/>
        <a:p>
          <a:endParaRPr lang="nl-BE"/>
        </a:p>
      </dgm:t>
    </dgm:pt>
    <dgm:pt modelId="{05BA3E62-17F4-42D2-82CC-30FDCD413BA4}" type="sibTrans" cxnId="{4FF4C0C3-63C1-4AEB-A02F-06DAE5E55E1D}">
      <dgm:prSet/>
      <dgm:spPr/>
      <dgm:t>
        <a:bodyPr/>
        <a:lstStyle/>
        <a:p>
          <a:endParaRPr lang="nl-BE"/>
        </a:p>
      </dgm:t>
    </dgm:pt>
    <dgm:pt modelId="{6D13745B-B1FB-442B-A680-DB62ACA18D6E}">
      <dgm:prSet/>
      <dgm:spPr/>
      <dgm:t>
        <a:bodyPr/>
        <a:lstStyle/>
        <a:p>
          <a:pPr rtl="0"/>
          <a:r>
            <a:rPr lang="nl-NL" dirty="0"/>
            <a:t>Omkeer en redding</a:t>
          </a:r>
          <a:br>
            <a:rPr lang="nl-NL" dirty="0"/>
          </a:br>
          <a:r>
            <a:rPr lang="nl-NL" dirty="0"/>
            <a:t>(14:2-8)</a:t>
          </a:r>
        </a:p>
      </dgm:t>
    </dgm:pt>
    <dgm:pt modelId="{4935F25B-4F94-42A0-BB88-89A0EBB91FB3}" type="parTrans" cxnId="{FB064988-B15C-48CC-A87C-A498996AE6A0}">
      <dgm:prSet/>
      <dgm:spPr/>
      <dgm:t>
        <a:bodyPr/>
        <a:lstStyle/>
        <a:p>
          <a:endParaRPr lang="nl-BE"/>
        </a:p>
      </dgm:t>
    </dgm:pt>
    <dgm:pt modelId="{5566DCC2-4446-4378-BEC8-936232BF973E}" type="sibTrans" cxnId="{FB064988-B15C-48CC-A87C-A498996AE6A0}">
      <dgm:prSet/>
      <dgm:spPr/>
      <dgm:t>
        <a:bodyPr/>
        <a:lstStyle/>
        <a:p>
          <a:endParaRPr lang="nl-BE"/>
        </a:p>
      </dgm:t>
    </dgm:pt>
    <dgm:pt modelId="{B878BDE1-36E6-473B-954A-5B8212665BAC}">
      <dgm:prSet/>
      <dgm:spPr/>
      <dgm:t>
        <a:bodyPr/>
        <a:lstStyle/>
        <a:p>
          <a:pPr rtl="0"/>
          <a:r>
            <a:rPr lang="nl-NL" dirty="0"/>
            <a:t>Slotwoord (14:9-10)</a:t>
          </a:r>
        </a:p>
      </dgm:t>
    </dgm:pt>
    <dgm:pt modelId="{440FE851-1EDD-4909-926D-6FEE971CA8B7}" type="parTrans" cxnId="{3B9EB055-5A8D-4875-BDA2-3F0F19A91741}">
      <dgm:prSet/>
      <dgm:spPr/>
      <dgm:t>
        <a:bodyPr/>
        <a:lstStyle/>
        <a:p>
          <a:endParaRPr lang="nl-BE"/>
        </a:p>
      </dgm:t>
    </dgm:pt>
    <dgm:pt modelId="{E7B06446-3CF0-4416-9709-B4B8A98B4B26}" type="sibTrans" cxnId="{3B9EB055-5A8D-4875-BDA2-3F0F19A91741}">
      <dgm:prSet/>
      <dgm:spPr/>
      <dgm:t>
        <a:bodyPr/>
        <a:lstStyle/>
        <a:p>
          <a:endParaRPr lang="nl-BE"/>
        </a:p>
      </dgm:t>
    </dgm:pt>
    <dgm:pt modelId="{CA9BD670-5ADA-4DD5-8D43-E1A290F90CB4}">
      <dgm:prSet/>
      <dgm:spPr/>
      <dgm:t>
        <a:bodyPr/>
        <a:lstStyle/>
        <a:p>
          <a:pPr rtl="0"/>
          <a:r>
            <a:rPr lang="nl-BE" dirty="0"/>
            <a:t>Opschrift</a:t>
          </a:r>
          <a:br>
            <a:rPr lang="nl-BE" dirty="0"/>
          </a:br>
          <a:r>
            <a:rPr lang="nl-BE" dirty="0"/>
            <a:t>(1:1)</a:t>
          </a:r>
        </a:p>
      </dgm:t>
    </dgm:pt>
    <dgm:pt modelId="{E5753810-3214-4B2D-9339-D81BA2A80437}" type="parTrans" cxnId="{4D369DBE-DB72-4760-93D5-74F2350D1E62}">
      <dgm:prSet/>
      <dgm:spPr/>
      <dgm:t>
        <a:bodyPr/>
        <a:lstStyle/>
        <a:p>
          <a:endParaRPr lang="nl-BE"/>
        </a:p>
      </dgm:t>
    </dgm:pt>
    <dgm:pt modelId="{7B808B2C-B766-476A-AFEC-5F70C7EA84DC}" type="sibTrans" cxnId="{4D369DBE-DB72-4760-93D5-74F2350D1E62}">
      <dgm:prSet/>
      <dgm:spPr/>
      <dgm:t>
        <a:bodyPr/>
        <a:lstStyle/>
        <a:p>
          <a:endParaRPr lang="nl-BE"/>
        </a:p>
      </dgm:t>
    </dgm:pt>
    <dgm:pt modelId="{4BF4CD30-A331-42FB-AF10-5D9CF1915926}" type="pres">
      <dgm:prSet presAssocID="{38FBA60B-53BF-4E92-9632-D2C8285EB87F}" presName="theList" presStyleCnt="0">
        <dgm:presLayoutVars>
          <dgm:dir/>
          <dgm:animLvl val="lvl"/>
          <dgm:resizeHandles val="exact"/>
        </dgm:presLayoutVars>
      </dgm:prSet>
      <dgm:spPr/>
    </dgm:pt>
    <dgm:pt modelId="{5BA78163-CC36-4924-AD06-2915C15680EB}" type="pres">
      <dgm:prSet presAssocID="{2F6BE647-7BD3-4856-909E-92EC8BE03338}" presName="compNode" presStyleCnt="0"/>
      <dgm:spPr/>
    </dgm:pt>
    <dgm:pt modelId="{322366B1-B9B3-489B-B09E-0F4B6B517158}" type="pres">
      <dgm:prSet presAssocID="{2F6BE647-7BD3-4856-909E-92EC8BE03338}" presName="aNode" presStyleLbl="bgShp" presStyleIdx="0" presStyleCnt="5"/>
      <dgm:spPr/>
    </dgm:pt>
    <dgm:pt modelId="{56E06672-DB1F-4315-9B85-4F4A387E363B}" type="pres">
      <dgm:prSet presAssocID="{2F6BE647-7BD3-4856-909E-92EC8BE03338}" presName="textNode" presStyleLbl="bgShp" presStyleIdx="0" presStyleCnt="5"/>
      <dgm:spPr/>
    </dgm:pt>
    <dgm:pt modelId="{3B0FE29B-1868-446B-A56B-209F519D5DD8}" type="pres">
      <dgm:prSet presAssocID="{2F6BE647-7BD3-4856-909E-92EC8BE03338}" presName="compChildNode" presStyleCnt="0"/>
      <dgm:spPr/>
    </dgm:pt>
    <dgm:pt modelId="{B52A58D1-C1EA-4742-A796-FA7657779303}" type="pres">
      <dgm:prSet presAssocID="{2F6BE647-7BD3-4856-909E-92EC8BE03338}" presName="theInnerList" presStyleCnt="0"/>
      <dgm:spPr/>
    </dgm:pt>
    <dgm:pt modelId="{6A0D0F1F-CEE7-49A0-919D-AA244AFCD363}" type="pres">
      <dgm:prSet presAssocID="{CA9BD670-5ADA-4DD5-8D43-E1A290F90CB4}" presName="childNode" presStyleLbl="node1" presStyleIdx="0" presStyleCnt="20">
        <dgm:presLayoutVars>
          <dgm:bulletEnabled val="1"/>
        </dgm:presLayoutVars>
      </dgm:prSet>
      <dgm:spPr/>
    </dgm:pt>
    <dgm:pt modelId="{97E19380-62D7-49C9-A95C-52561ED6AFEB}" type="pres">
      <dgm:prSet presAssocID="{CA9BD670-5ADA-4DD5-8D43-E1A290F90CB4}" presName="aSpace2" presStyleCnt="0"/>
      <dgm:spPr/>
    </dgm:pt>
    <dgm:pt modelId="{44AD423B-F5DE-4B88-96CC-F3259BCA74A3}" type="pres">
      <dgm:prSet presAssocID="{8334513A-C3D8-419C-8602-83D94257C0B9}" presName="childNode" presStyleLbl="node1" presStyleIdx="1" presStyleCnt="20">
        <dgm:presLayoutVars>
          <dgm:bulletEnabled val="1"/>
        </dgm:presLayoutVars>
      </dgm:prSet>
      <dgm:spPr/>
    </dgm:pt>
    <dgm:pt modelId="{5C5217AF-D012-4B73-B64C-DDB2C854775D}" type="pres">
      <dgm:prSet presAssocID="{8334513A-C3D8-419C-8602-83D94257C0B9}" presName="aSpace2" presStyleCnt="0"/>
      <dgm:spPr/>
    </dgm:pt>
    <dgm:pt modelId="{45BE39EA-B5B1-4CE5-882B-F2368FB3CF12}" type="pres">
      <dgm:prSet presAssocID="{FB6EB793-6AAE-43A5-8CD2-3A5D60882C4F}" presName="childNode" presStyleLbl="node1" presStyleIdx="2" presStyleCnt="20">
        <dgm:presLayoutVars>
          <dgm:bulletEnabled val="1"/>
        </dgm:presLayoutVars>
      </dgm:prSet>
      <dgm:spPr/>
    </dgm:pt>
    <dgm:pt modelId="{5047EF01-E3A8-497B-AAC9-660751E6B1F2}" type="pres">
      <dgm:prSet presAssocID="{2F6BE647-7BD3-4856-909E-92EC8BE03338}" presName="aSpace" presStyleCnt="0"/>
      <dgm:spPr/>
    </dgm:pt>
    <dgm:pt modelId="{4DD95914-0965-42B4-A3B6-11FD9E34C0D4}" type="pres">
      <dgm:prSet presAssocID="{A0D57535-5851-42D1-91C8-A53C2BD94087}" presName="compNode" presStyleCnt="0"/>
      <dgm:spPr/>
    </dgm:pt>
    <dgm:pt modelId="{D4A62464-1D54-4F8D-A595-E2B80C8A8BB7}" type="pres">
      <dgm:prSet presAssocID="{A0D57535-5851-42D1-91C8-A53C2BD94087}" presName="aNode" presStyleLbl="bgShp" presStyleIdx="1" presStyleCnt="5"/>
      <dgm:spPr/>
    </dgm:pt>
    <dgm:pt modelId="{EA63F83E-5959-4269-B517-16FE7AA5B226}" type="pres">
      <dgm:prSet presAssocID="{A0D57535-5851-42D1-91C8-A53C2BD94087}" presName="textNode" presStyleLbl="bgShp" presStyleIdx="1" presStyleCnt="5"/>
      <dgm:spPr/>
    </dgm:pt>
    <dgm:pt modelId="{E6F0F04C-E0B3-4746-8389-13C774D1F24B}" type="pres">
      <dgm:prSet presAssocID="{A0D57535-5851-42D1-91C8-A53C2BD94087}" presName="compChildNode" presStyleCnt="0"/>
      <dgm:spPr/>
    </dgm:pt>
    <dgm:pt modelId="{2CA2C06C-BCB2-4F6F-BDA5-E6F2D35435C7}" type="pres">
      <dgm:prSet presAssocID="{A0D57535-5851-42D1-91C8-A53C2BD94087}" presName="theInnerList" presStyleCnt="0"/>
      <dgm:spPr/>
    </dgm:pt>
    <dgm:pt modelId="{F70B242C-311C-461C-B82F-680FD5C74697}" type="pres">
      <dgm:prSet presAssocID="{066DD8C8-F7C4-4226-AFC2-4C727D5C97DA}" presName="childNode" presStyleLbl="node1" presStyleIdx="3" presStyleCnt="20">
        <dgm:presLayoutVars>
          <dgm:bulletEnabled val="1"/>
        </dgm:presLayoutVars>
      </dgm:prSet>
      <dgm:spPr/>
    </dgm:pt>
    <dgm:pt modelId="{84B9AC91-A213-4400-83C7-06FEE626682A}" type="pres">
      <dgm:prSet presAssocID="{066DD8C8-F7C4-4226-AFC2-4C727D5C97DA}" presName="aSpace2" presStyleCnt="0"/>
      <dgm:spPr/>
    </dgm:pt>
    <dgm:pt modelId="{4D27271F-FD9F-4A67-BD82-64DBC7C83FC8}" type="pres">
      <dgm:prSet presAssocID="{45D34378-2413-4DAA-BCBF-72D26D63458D}" presName="childNode" presStyleLbl="node1" presStyleIdx="4" presStyleCnt="20">
        <dgm:presLayoutVars>
          <dgm:bulletEnabled val="1"/>
        </dgm:presLayoutVars>
      </dgm:prSet>
      <dgm:spPr/>
    </dgm:pt>
    <dgm:pt modelId="{7CADFDED-65C6-49ED-9404-CC1D94CD2C87}" type="pres">
      <dgm:prSet presAssocID="{45D34378-2413-4DAA-BCBF-72D26D63458D}" presName="aSpace2" presStyleCnt="0"/>
      <dgm:spPr/>
    </dgm:pt>
    <dgm:pt modelId="{7FB0536D-BEB8-46CB-9FC0-1A4568A9DC30}" type="pres">
      <dgm:prSet presAssocID="{BF27EEE8-72ED-4408-90AB-98E19609AACC}" presName="childNode" presStyleLbl="node1" presStyleIdx="5" presStyleCnt="20">
        <dgm:presLayoutVars>
          <dgm:bulletEnabled val="1"/>
        </dgm:presLayoutVars>
      </dgm:prSet>
      <dgm:spPr/>
    </dgm:pt>
    <dgm:pt modelId="{0E6E8231-6264-4C34-93F3-C307AF614658}" type="pres">
      <dgm:prSet presAssocID="{A0D57535-5851-42D1-91C8-A53C2BD94087}" presName="aSpace" presStyleCnt="0"/>
      <dgm:spPr/>
    </dgm:pt>
    <dgm:pt modelId="{A4AF71DA-D247-48E0-ADF9-53BCC0E1AC58}" type="pres">
      <dgm:prSet presAssocID="{094B5D43-B6A1-43D5-B576-A7A4CDA168D9}" presName="compNode" presStyleCnt="0"/>
      <dgm:spPr/>
    </dgm:pt>
    <dgm:pt modelId="{89E50FD4-6C11-4FB7-90D7-36203B7A1F9B}" type="pres">
      <dgm:prSet presAssocID="{094B5D43-B6A1-43D5-B576-A7A4CDA168D9}" presName="aNode" presStyleLbl="bgShp" presStyleIdx="2" presStyleCnt="5"/>
      <dgm:spPr/>
    </dgm:pt>
    <dgm:pt modelId="{E039FAA4-B4EB-4211-B949-9AA01EF8F8E4}" type="pres">
      <dgm:prSet presAssocID="{094B5D43-B6A1-43D5-B576-A7A4CDA168D9}" presName="textNode" presStyleLbl="bgShp" presStyleIdx="2" presStyleCnt="5"/>
      <dgm:spPr/>
    </dgm:pt>
    <dgm:pt modelId="{83DA9CBE-A3E4-4A69-BE6E-99796C56FA93}" type="pres">
      <dgm:prSet presAssocID="{094B5D43-B6A1-43D5-B576-A7A4CDA168D9}" presName="compChildNode" presStyleCnt="0"/>
      <dgm:spPr/>
    </dgm:pt>
    <dgm:pt modelId="{998F4A3C-939D-4485-BDAD-E72A4DD1BC80}" type="pres">
      <dgm:prSet presAssocID="{094B5D43-B6A1-43D5-B576-A7A4CDA168D9}" presName="theInnerList" presStyleCnt="0"/>
      <dgm:spPr/>
    </dgm:pt>
    <dgm:pt modelId="{821E39A3-D25A-4AB5-9403-52F1CFDF5E3D}" type="pres">
      <dgm:prSet presAssocID="{E6CD05B5-A175-4BBB-90E7-9DD7B45E5AC8}" presName="childNode" presStyleLbl="node1" presStyleIdx="6" presStyleCnt="20">
        <dgm:presLayoutVars>
          <dgm:bulletEnabled val="1"/>
        </dgm:presLayoutVars>
      </dgm:prSet>
      <dgm:spPr/>
    </dgm:pt>
    <dgm:pt modelId="{A8380EF7-359B-4289-877B-204C1763BE94}" type="pres">
      <dgm:prSet presAssocID="{E6CD05B5-A175-4BBB-90E7-9DD7B45E5AC8}" presName="aSpace2" presStyleCnt="0"/>
      <dgm:spPr/>
    </dgm:pt>
    <dgm:pt modelId="{2BF6974D-A0ED-4A7F-BADD-FEFBD35BEBB3}" type="pres">
      <dgm:prSet presAssocID="{FA84FAF4-9F1E-46C7-BF53-127AAF80178E}" presName="childNode" presStyleLbl="node1" presStyleIdx="7" presStyleCnt="20">
        <dgm:presLayoutVars>
          <dgm:bulletEnabled val="1"/>
        </dgm:presLayoutVars>
      </dgm:prSet>
      <dgm:spPr/>
    </dgm:pt>
    <dgm:pt modelId="{80B1BDF8-38DD-4D7A-BEEC-171375127C1E}" type="pres">
      <dgm:prSet presAssocID="{FA84FAF4-9F1E-46C7-BF53-127AAF80178E}" presName="aSpace2" presStyleCnt="0"/>
      <dgm:spPr/>
    </dgm:pt>
    <dgm:pt modelId="{615AA7CF-58F6-4D19-8D4A-3D887DEB3C88}" type="pres">
      <dgm:prSet presAssocID="{BE050CBA-E257-415B-9ABC-97DF9E401378}" presName="childNode" presStyleLbl="node1" presStyleIdx="8" presStyleCnt="20">
        <dgm:presLayoutVars>
          <dgm:bulletEnabled val="1"/>
        </dgm:presLayoutVars>
      </dgm:prSet>
      <dgm:spPr/>
    </dgm:pt>
    <dgm:pt modelId="{59BBC217-B021-4DDF-BCC3-A1F194762DAD}" type="pres">
      <dgm:prSet presAssocID="{094B5D43-B6A1-43D5-B576-A7A4CDA168D9}" presName="aSpace" presStyleCnt="0"/>
      <dgm:spPr/>
    </dgm:pt>
    <dgm:pt modelId="{5E235FF2-30EE-4217-A0DF-DB1A68C87880}" type="pres">
      <dgm:prSet presAssocID="{F48AE4E1-F10E-4D06-9D0A-B880443F7889}" presName="compNode" presStyleCnt="0"/>
      <dgm:spPr/>
    </dgm:pt>
    <dgm:pt modelId="{F5DBF2F7-4F00-4A3D-AA5D-50F92141C8FE}" type="pres">
      <dgm:prSet presAssocID="{F48AE4E1-F10E-4D06-9D0A-B880443F7889}" presName="aNode" presStyleLbl="bgShp" presStyleIdx="3" presStyleCnt="5"/>
      <dgm:spPr/>
    </dgm:pt>
    <dgm:pt modelId="{46D3FFAA-CD8C-4949-BE7F-D862A951CDF3}" type="pres">
      <dgm:prSet presAssocID="{F48AE4E1-F10E-4D06-9D0A-B880443F7889}" presName="textNode" presStyleLbl="bgShp" presStyleIdx="3" presStyleCnt="5"/>
      <dgm:spPr/>
    </dgm:pt>
    <dgm:pt modelId="{BE6640B8-DD28-43F5-AB9F-CE4A8D693B85}" type="pres">
      <dgm:prSet presAssocID="{F48AE4E1-F10E-4D06-9D0A-B880443F7889}" presName="compChildNode" presStyleCnt="0"/>
      <dgm:spPr/>
    </dgm:pt>
    <dgm:pt modelId="{5C73F479-F922-4CEF-B435-AFA3042CB357}" type="pres">
      <dgm:prSet presAssocID="{F48AE4E1-F10E-4D06-9D0A-B880443F7889}" presName="theInnerList" presStyleCnt="0"/>
      <dgm:spPr/>
    </dgm:pt>
    <dgm:pt modelId="{3BD36AFC-57B0-4D2B-9ECF-B43FEE90031A}" type="pres">
      <dgm:prSet presAssocID="{BFB04587-E968-4F45-861B-1CDF8C14EB44}" presName="childNode" presStyleLbl="node1" presStyleIdx="9" presStyleCnt="20">
        <dgm:presLayoutVars>
          <dgm:bulletEnabled val="1"/>
        </dgm:presLayoutVars>
      </dgm:prSet>
      <dgm:spPr/>
    </dgm:pt>
    <dgm:pt modelId="{4BAB3B84-F862-4CF2-88E9-4A7B65281A83}" type="pres">
      <dgm:prSet presAssocID="{BFB04587-E968-4F45-861B-1CDF8C14EB44}" presName="aSpace2" presStyleCnt="0"/>
      <dgm:spPr/>
    </dgm:pt>
    <dgm:pt modelId="{598758F1-B90A-400E-A410-361D67FEFECE}" type="pres">
      <dgm:prSet presAssocID="{E09EC8BF-7B28-4567-8B8E-045D16EBB3D1}" presName="childNode" presStyleLbl="node1" presStyleIdx="10" presStyleCnt="20">
        <dgm:presLayoutVars>
          <dgm:bulletEnabled val="1"/>
        </dgm:presLayoutVars>
      </dgm:prSet>
      <dgm:spPr/>
    </dgm:pt>
    <dgm:pt modelId="{F40410AD-8187-4689-BF60-50A1F2A2E5B3}" type="pres">
      <dgm:prSet presAssocID="{E09EC8BF-7B28-4567-8B8E-045D16EBB3D1}" presName="aSpace2" presStyleCnt="0"/>
      <dgm:spPr/>
    </dgm:pt>
    <dgm:pt modelId="{22F1EC9F-86EC-4680-8B90-16B7CBFB1BBE}" type="pres">
      <dgm:prSet presAssocID="{C2A293C1-1BA4-4129-9AAA-D8CEE0C687EC}" presName="childNode" presStyleLbl="node1" presStyleIdx="11" presStyleCnt="20">
        <dgm:presLayoutVars>
          <dgm:bulletEnabled val="1"/>
        </dgm:presLayoutVars>
      </dgm:prSet>
      <dgm:spPr/>
    </dgm:pt>
    <dgm:pt modelId="{D3C589E8-3073-430F-9C99-269C5D080B14}" type="pres">
      <dgm:prSet presAssocID="{C2A293C1-1BA4-4129-9AAA-D8CEE0C687EC}" presName="aSpace2" presStyleCnt="0"/>
      <dgm:spPr/>
    </dgm:pt>
    <dgm:pt modelId="{122485AC-2EB4-442C-864C-4A1C653A551F}" type="pres">
      <dgm:prSet presAssocID="{6F4790DE-61A3-4287-B4E4-CF04F7276508}" presName="childNode" presStyleLbl="node1" presStyleIdx="12" presStyleCnt="20">
        <dgm:presLayoutVars>
          <dgm:bulletEnabled val="1"/>
        </dgm:presLayoutVars>
      </dgm:prSet>
      <dgm:spPr/>
    </dgm:pt>
    <dgm:pt modelId="{B43B0115-3FC6-4311-B05A-379BA6F03062}" type="pres">
      <dgm:prSet presAssocID="{6F4790DE-61A3-4287-B4E4-CF04F7276508}" presName="aSpace2" presStyleCnt="0"/>
      <dgm:spPr/>
    </dgm:pt>
    <dgm:pt modelId="{CC74D3B5-D25D-47AC-A56D-E400D05E3A8D}" type="pres">
      <dgm:prSet presAssocID="{82AB3580-C12B-4B46-845F-6B8E69670C84}" presName="childNode" presStyleLbl="node1" presStyleIdx="13" presStyleCnt="20">
        <dgm:presLayoutVars>
          <dgm:bulletEnabled val="1"/>
        </dgm:presLayoutVars>
      </dgm:prSet>
      <dgm:spPr/>
    </dgm:pt>
    <dgm:pt modelId="{68F01032-DE0E-4425-AF36-E96240366ACD}" type="pres">
      <dgm:prSet presAssocID="{82AB3580-C12B-4B46-845F-6B8E69670C84}" presName="aSpace2" presStyleCnt="0"/>
      <dgm:spPr/>
    </dgm:pt>
    <dgm:pt modelId="{70868027-1033-4A16-8745-BDCB349420C0}" type="pres">
      <dgm:prSet presAssocID="{DB033621-EDCE-4852-AAC5-70A3E58D73B3}" presName="childNode" presStyleLbl="node1" presStyleIdx="14" presStyleCnt="20">
        <dgm:presLayoutVars>
          <dgm:bulletEnabled val="1"/>
        </dgm:presLayoutVars>
      </dgm:prSet>
      <dgm:spPr/>
    </dgm:pt>
    <dgm:pt modelId="{71239BF6-392F-4EB6-9EEF-C34FBAFD53BA}" type="pres">
      <dgm:prSet presAssocID="{DB033621-EDCE-4852-AAC5-70A3E58D73B3}" presName="aSpace2" presStyleCnt="0"/>
      <dgm:spPr/>
    </dgm:pt>
    <dgm:pt modelId="{C716AF91-50C0-4CA2-B492-0102BDC35849}" type="pres">
      <dgm:prSet presAssocID="{BA319688-77E9-4687-B94E-80638CDBE9E1}" presName="childNode" presStyleLbl="node1" presStyleIdx="15" presStyleCnt="20">
        <dgm:presLayoutVars>
          <dgm:bulletEnabled val="1"/>
        </dgm:presLayoutVars>
      </dgm:prSet>
      <dgm:spPr/>
    </dgm:pt>
    <dgm:pt modelId="{9C5D19DB-D662-4B57-A616-E068467A607A}" type="pres">
      <dgm:prSet presAssocID="{F48AE4E1-F10E-4D06-9D0A-B880443F7889}" presName="aSpace" presStyleCnt="0"/>
      <dgm:spPr/>
    </dgm:pt>
    <dgm:pt modelId="{092382BF-F352-449A-AB68-FFF574B8462D}" type="pres">
      <dgm:prSet presAssocID="{028A3FCD-8F12-425C-9E54-109F97D57579}" presName="compNode" presStyleCnt="0"/>
      <dgm:spPr/>
    </dgm:pt>
    <dgm:pt modelId="{2EF6E2D3-8946-47E0-A7AF-671AC2288640}" type="pres">
      <dgm:prSet presAssocID="{028A3FCD-8F12-425C-9E54-109F97D57579}" presName="aNode" presStyleLbl="bgShp" presStyleIdx="4" presStyleCnt="5"/>
      <dgm:spPr/>
    </dgm:pt>
    <dgm:pt modelId="{43AC11F6-07FB-447C-99CB-6BA93D867E66}" type="pres">
      <dgm:prSet presAssocID="{028A3FCD-8F12-425C-9E54-109F97D57579}" presName="textNode" presStyleLbl="bgShp" presStyleIdx="4" presStyleCnt="5"/>
      <dgm:spPr/>
    </dgm:pt>
    <dgm:pt modelId="{8EDA334B-871F-4503-AD4B-F2279427A107}" type="pres">
      <dgm:prSet presAssocID="{028A3FCD-8F12-425C-9E54-109F97D57579}" presName="compChildNode" presStyleCnt="0"/>
      <dgm:spPr/>
    </dgm:pt>
    <dgm:pt modelId="{76623140-0294-4438-BE3B-EFABB4C02529}" type="pres">
      <dgm:prSet presAssocID="{028A3FCD-8F12-425C-9E54-109F97D57579}" presName="theInnerList" presStyleCnt="0"/>
      <dgm:spPr/>
    </dgm:pt>
    <dgm:pt modelId="{C8021B52-2065-4DBA-94DB-9EBAAB13C32B}" type="pres">
      <dgm:prSet presAssocID="{44361B20-D110-41A4-84F5-51FD3B8C01B2}" presName="childNode" presStyleLbl="node1" presStyleIdx="16" presStyleCnt="20">
        <dgm:presLayoutVars>
          <dgm:bulletEnabled val="1"/>
        </dgm:presLayoutVars>
      </dgm:prSet>
      <dgm:spPr/>
    </dgm:pt>
    <dgm:pt modelId="{D1151E78-80BE-4FDE-B0EB-4C5F4B5848FD}" type="pres">
      <dgm:prSet presAssocID="{44361B20-D110-41A4-84F5-51FD3B8C01B2}" presName="aSpace2" presStyleCnt="0"/>
      <dgm:spPr/>
    </dgm:pt>
    <dgm:pt modelId="{49425062-8C41-4146-86F6-F2861E6C4B9A}" type="pres">
      <dgm:prSet presAssocID="{AB6CE87C-3B69-4601-BA81-F8C0D77443AC}" presName="childNode" presStyleLbl="node1" presStyleIdx="17" presStyleCnt="20">
        <dgm:presLayoutVars>
          <dgm:bulletEnabled val="1"/>
        </dgm:presLayoutVars>
      </dgm:prSet>
      <dgm:spPr/>
    </dgm:pt>
    <dgm:pt modelId="{7424F787-8D04-4A89-9731-CB86EBF422CC}" type="pres">
      <dgm:prSet presAssocID="{AB6CE87C-3B69-4601-BA81-F8C0D77443AC}" presName="aSpace2" presStyleCnt="0"/>
      <dgm:spPr/>
    </dgm:pt>
    <dgm:pt modelId="{CED28EF8-ED3C-4841-A637-E8155D99CE04}" type="pres">
      <dgm:prSet presAssocID="{6D13745B-B1FB-442B-A680-DB62ACA18D6E}" presName="childNode" presStyleLbl="node1" presStyleIdx="18" presStyleCnt="20">
        <dgm:presLayoutVars>
          <dgm:bulletEnabled val="1"/>
        </dgm:presLayoutVars>
      </dgm:prSet>
      <dgm:spPr/>
    </dgm:pt>
    <dgm:pt modelId="{BE941B2F-895D-4845-81FE-A048132FFBEB}" type="pres">
      <dgm:prSet presAssocID="{6D13745B-B1FB-442B-A680-DB62ACA18D6E}" presName="aSpace2" presStyleCnt="0"/>
      <dgm:spPr/>
    </dgm:pt>
    <dgm:pt modelId="{6E22DEE7-F19E-4EEF-8A5B-232ED6B215A0}" type="pres">
      <dgm:prSet presAssocID="{B878BDE1-36E6-473B-954A-5B8212665BAC}" presName="childNode" presStyleLbl="node1" presStyleIdx="19" presStyleCnt="20">
        <dgm:presLayoutVars>
          <dgm:bulletEnabled val="1"/>
        </dgm:presLayoutVars>
      </dgm:prSet>
      <dgm:spPr/>
    </dgm:pt>
  </dgm:ptLst>
  <dgm:cxnLst>
    <dgm:cxn modelId="{ED0EC403-8901-4B19-892C-385F4A4DECF8}" srcId="{A0D57535-5851-42D1-91C8-A53C2BD94087}" destId="{45D34378-2413-4DAA-BCBF-72D26D63458D}" srcOrd="1" destOrd="0" parTransId="{2178D135-F788-47B6-B566-8FC456AC2BDB}" sibTransId="{B9FE8CC4-4D52-4E4C-BA8F-18E65A48E560}"/>
    <dgm:cxn modelId="{E964AD08-2D75-4E79-8CC3-F0F26695E968}" srcId="{2F6BE647-7BD3-4856-909E-92EC8BE03338}" destId="{FB6EB793-6AAE-43A5-8CD2-3A5D60882C4F}" srcOrd="2" destOrd="0" parTransId="{81352D10-6B6D-443B-949B-5DD11E027C9F}" sibTransId="{F954D5D3-2446-4221-BE23-A38CC4671707}"/>
    <dgm:cxn modelId="{712D4B09-E6AE-48E1-A6A6-28429CE82084}" type="presOf" srcId="{C2A293C1-1BA4-4129-9AAA-D8CEE0C687EC}" destId="{22F1EC9F-86EC-4680-8B90-16B7CBFB1BBE}" srcOrd="0" destOrd="0" presId="urn:microsoft.com/office/officeart/2005/8/layout/lProcess2"/>
    <dgm:cxn modelId="{060C5E15-38B2-4AC5-A3EF-18AE4A288C70}" type="presOf" srcId="{BA319688-77E9-4687-B94E-80638CDBE9E1}" destId="{C716AF91-50C0-4CA2-B492-0102BDC35849}" srcOrd="0" destOrd="0" presId="urn:microsoft.com/office/officeart/2005/8/layout/lProcess2"/>
    <dgm:cxn modelId="{8D267817-A558-4F81-A72A-9417C27EC904}" type="presOf" srcId="{E6CD05B5-A175-4BBB-90E7-9DD7B45E5AC8}" destId="{821E39A3-D25A-4AB5-9403-52F1CFDF5E3D}" srcOrd="0" destOrd="0" presId="urn:microsoft.com/office/officeart/2005/8/layout/lProcess2"/>
    <dgm:cxn modelId="{45FC0C22-EE2F-4F77-A454-D004CA8F57D6}" type="presOf" srcId="{2F6BE647-7BD3-4856-909E-92EC8BE03338}" destId="{322366B1-B9B3-489B-B09E-0F4B6B517158}" srcOrd="0" destOrd="0" presId="urn:microsoft.com/office/officeart/2005/8/layout/lProcess2"/>
    <dgm:cxn modelId="{53BF2225-2EFA-4000-80A5-9EB50B488E2C}" type="presOf" srcId="{A0D57535-5851-42D1-91C8-A53C2BD94087}" destId="{D4A62464-1D54-4F8D-A595-E2B80C8A8BB7}" srcOrd="0" destOrd="0" presId="urn:microsoft.com/office/officeart/2005/8/layout/lProcess2"/>
    <dgm:cxn modelId="{3BF5F025-1194-4596-B328-D94DD1C1EB24}" srcId="{F48AE4E1-F10E-4D06-9D0A-B880443F7889}" destId="{DB033621-EDCE-4852-AAC5-70A3E58D73B3}" srcOrd="5" destOrd="0" parTransId="{A80F5038-8576-4693-88CE-0FABC6ACEB1A}" sibTransId="{DBC3231F-4C6A-4A5D-9FBA-56F1354961A7}"/>
    <dgm:cxn modelId="{6D11432A-2F62-4AB1-AA03-0033F53B9801}" type="presOf" srcId="{6F4790DE-61A3-4287-B4E4-CF04F7276508}" destId="{122485AC-2EB4-442C-864C-4A1C653A551F}" srcOrd="0" destOrd="0" presId="urn:microsoft.com/office/officeart/2005/8/layout/lProcess2"/>
    <dgm:cxn modelId="{E7F7F032-D0E3-4F6E-87E7-2D8825A0AE25}" type="presOf" srcId="{BFB04587-E968-4F45-861B-1CDF8C14EB44}" destId="{3BD36AFC-57B0-4D2B-9ECF-B43FEE90031A}" srcOrd="0" destOrd="0" presId="urn:microsoft.com/office/officeart/2005/8/layout/lProcess2"/>
    <dgm:cxn modelId="{12051B36-7328-4AAD-A1F5-777A5E1234CB}" type="presOf" srcId="{CA9BD670-5ADA-4DD5-8D43-E1A290F90CB4}" destId="{6A0D0F1F-CEE7-49A0-919D-AA244AFCD363}" srcOrd="0" destOrd="0" presId="urn:microsoft.com/office/officeart/2005/8/layout/lProcess2"/>
    <dgm:cxn modelId="{AAA03A36-F272-40D0-AB40-4CB1DE767A24}" srcId="{094B5D43-B6A1-43D5-B576-A7A4CDA168D9}" destId="{E6CD05B5-A175-4BBB-90E7-9DD7B45E5AC8}" srcOrd="0" destOrd="0" parTransId="{D84D80B2-0296-4B1C-B863-F98FED0B402D}" sibTransId="{2521ACE4-8C7D-45B6-ACCC-94102707A23B}"/>
    <dgm:cxn modelId="{6E33053A-F09E-4F7C-B57E-4588D4B48DD8}" srcId="{094B5D43-B6A1-43D5-B576-A7A4CDA168D9}" destId="{FA84FAF4-9F1E-46C7-BF53-127AAF80178E}" srcOrd="1" destOrd="0" parTransId="{1FB272F8-CA50-4244-9A5A-61A919875139}" sibTransId="{02859292-6B99-45EF-8D65-D2B32B785F14}"/>
    <dgm:cxn modelId="{A6C44860-C6A4-4001-BDED-0719EF46BBE0}" type="presOf" srcId="{45D34378-2413-4DAA-BCBF-72D26D63458D}" destId="{4D27271F-FD9F-4A67-BD82-64DBC7C83FC8}" srcOrd="0" destOrd="0" presId="urn:microsoft.com/office/officeart/2005/8/layout/lProcess2"/>
    <dgm:cxn modelId="{97497961-CA77-44C1-8011-7B90CEB70E4C}" srcId="{094B5D43-B6A1-43D5-B576-A7A4CDA168D9}" destId="{BE050CBA-E257-415B-9ABC-97DF9E401378}" srcOrd="2" destOrd="0" parTransId="{D2A9C2F0-F74A-4F8E-8AFE-41621341D6CB}" sibTransId="{C07294E9-1256-48C4-98B1-3DB94930B0A5}"/>
    <dgm:cxn modelId="{C6EC5E63-8B00-4EEC-B3CE-EF9678FED4E3}" srcId="{F48AE4E1-F10E-4D06-9D0A-B880443F7889}" destId="{BA319688-77E9-4687-B94E-80638CDBE9E1}" srcOrd="6" destOrd="0" parTransId="{348C2A2A-902B-4192-BBDD-B5D3F046BA20}" sibTransId="{E5736C15-562C-4FD0-9103-126EBCDFFFC3}"/>
    <dgm:cxn modelId="{B6D60569-6104-4662-A70B-495FDE786177}" type="presOf" srcId="{FA84FAF4-9F1E-46C7-BF53-127AAF80178E}" destId="{2BF6974D-A0ED-4A7F-BADD-FEFBD35BEBB3}" srcOrd="0" destOrd="0" presId="urn:microsoft.com/office/officeart/2005/8/layout/lProcess2"/>
    <dgm:cxn modelId="{D953974E-31D2-4361-97B7-D43098788BC5}" type="presOf" srcId="{094B5D43-B6A1-43D5-B576-A7A4CDA168D9}" destId="{89E50FD4-6C11-4FB7-90D7-36203B7A1F9B}" srcOrd="0" destOrd="0" presId="urn:microsoft.com/office/officeart/2005/8/layout/lProcess2"/>
    <dgm:cxn modelId="{191A5D6F-4CD0-47D1-ADE2-51C66804B8A4}" srcId="{A0D57535-5851-42D1-91C8-A53C2BD94087}" destId="{066DD8C8-F7C4-4226-AFC2-4C727D5C97DA}" srcOrd="0" destOrd="0" parTransId="{8DC386D8-5E5F-47C2-BABD-3BCA92707684}" sibTransId="{D75ED21E-95A5-409A-A938-DD366B9BBC29}"/>
    <dgm:cxn modelId="{A355656F-AF1F-434B-BD87-3E12DBF1C7A6}" srcId="{38FBA60B-53BF-4E92-9632-D2C8285EB87F}" destId="{F48AE4E1-F10E-4D06-9D0A-B880443F7889}" srcOrd="3" destOrd="0" parTransId="{64B2A259-1C6B-4041-8F1C-9B115C01F48B}" sibTransId="{70870F37-389A-4619-AA83-DBE10BE03D6C}"/>
    <dgm:cxn modelId="{8FCA7B50-8CA4-423A-8170-BC086801DD49}" srcId="{38FBA60B-53BF-4E92-9632-D2C8285EB87F}" destId="{A0D57535-5851-42D1-91C8-A53C2BD94087}" srcOrd="1" destOrd="0" parTransId="{3981F3DD-0DE7-4A3F-BBCD-79AEAEE969E2}" sibTransId="{6C15DED8-7E82-4854-9FA8-7F053EAF96D3}"/>
    <dgm:cxn modelId="{05AB2151-CEC0-4391-9D2D-9F8E975577F0}" type="presOf" srcId="{DB033621-EDCE-4852-AAC5-70A3E58D73B3}" destId="{70868027-1033-4A16-8745-BDCB349420C0}" srcOrd="0" destOrd="0" presId="urn:microsoft.com/office/officeart/2005/8/layout/lProcess2"/>
    <dgm:cxn modelId="{8C8EC354-7327-4D20-9BE7-C0BDCFFE8D7A}" type="presOf" srcId="{028A3FCD-8F12-425C-9E54-109F97D57579}" destId="{2EF6E2D3-8946-47E0-A7AF-671AC2288640}" srcOrd="0" destOrd="0" presId="urn:microsoft.com/office/officeart/2005/8/layout/lProcess2"/>
    <dgm:cxn modelId="{082A2F75-91C8-4C28-ABD7-6EEDFC0E5A30}" srcId="{F48AE4E1-F10E-4D06-9D0A-B880443F7889}" destId="{82AB3580-C12B-4B46-845F-6B8E69670C84}" srcOrd="4" destOrd="0" parTransId="{FB7C1924-1252-4DF5-8E6B-2B9B6C89D059}" sibTransId="{37418374-9F10-44BB-BF83-E40CEDC9EA9E}"/>
    <dgm:cxn modelId="{C7026355-2A78-4927-BD2F-77D623F4382E}" type="presOf" srcId="{E09EC8BF-7B28-4567-8B8E-045D16EBB3D1}" destId="{598758F1-B90A-400E-A410-361D67FEFECE}" srcOrd="0" destOrd="0" presId="urn:microsoft.com/office/officeart/2005/8/layout/lProcess2"/>
    <dgm:cxn modelId="{3B9EB055-5A8D-4875-BDA2-3F0F19A91741}" srcId="{028A3FCD-8F12-425C-9E54-109F97D57579}" destId="{B878BDE1-36E6-473B-954A-5B8212665BAC}" srcOrd="3" destOrd="0" parTransId="{440FE851-1EDD-4909-926D-6FEE971CA8B7}" sibTransId="{E7B06446-3CF0-4416-9709-B4B8A98B4B26}"/>
    <dgm:cxn modelId="{B60F7278-5A5B-400E-9B8E-AEAAB216CD46}" srcId="{38FBA60B-53BF-4E92-9632-D2C8285EB87F}" destId="{028A3FCD-8F12-425C-9E54-109F97D57579}" srcOrd="4" destOrd="0" parTransId="{0226416F-2A56-4776-92C5-EB0B7D7F60D6}" sibTransId="{17A8D98C-C2A5-49A5-B581-829668CB6133}"/>
    <dgm:cxn modelId="{2EDF4A7B-6947-4121-8546-4FDA94874A83}" type="presOf" srcId="{F48AE4E1-F10E-4D06-9D0A-B880443F7889}" destId="{46D3FFAA-CD8C-4949-BE7F-D862A951CDF3}" srcOrd="1" destOrd="0" presId="urn:microsoft.com/office/officeart/2005/8/layout/lProcess2"/>
    <dgm:cxn modelId="{C1BED67D-F6DD-4E2F-A98C-7A0EAE8081C5}" type="presOf" srcId="{BF27EEE8-72ED-4408-90AB-98E19609AACC}" destId="{7FB0536D-BEB8-46CB-9FC0-1A4568A9DC30}" srcOrd="0" destOrd="0" presId="urn:microsoft.com/office/officeart/2005/8/layout/lProcess2"/>
    <dgm:cxn modelId="{CCA90384-E784-44B0-B3D6-20CB271C0EE3}" type="presOf" srcId="{8334513A-C3D8-419C-8602-83D94257C0B9}" destId="{44AD423B-F5DE-4B88-96CC-F3259BCA74A3}" srcOrd="0" destOrd="0" presId="urn:microsoft.com/office/officeart/2005/8/layout/lProcess2"/>
    <dgm:cxn modelId="{FB064988-B15C-48CC-A87C-A498996AE6A0}" srcId="{028A3FCD-8F12-425C-9E54-109F97D57579}" destId="{6D13745B-B1FB-442B-A680-DB62ACA18D6E}" srcOrd="2" destOrd="0" parTransId="{4935F25B-4F94-42A0-BB88-89A0EBB91FB3}" sibTransId="{5566DCC2-4446-4378-BEC8-936232BF973E}"/>
    <dgm:cxn modelId="{A7CD1B8A-8DD9-4FD0-A676-48E04DEC66C4}" type="presOf" srcId="{44361B20-D110-41A4-84F5-51FD3B8C01B2}" destId="{C8021B52-2065-4DBA-94DB-9EBAAB13C32B}" srcOrd="0" destOrd="0" presId="urn:microsoft.com/office/officeart/2005/8/layout/lProcess2"/>
    <dgm:cxn modelId="{D65D548F-CAA0-4854-98BF-1633ED6A2DD3}" type="presOf" srcId="{028A3FCD-8F12-425C-9E54-109F97D57579}" destId="{43AC11F6-07FB-447C-99CB-6BA93D867E66}" srcOrd="1" destOrd="0" presId="urn:microsoft.com/office/officeart/2005/8/layout/lProcess2"/>
    <dgm:cxn modelId="{E0417A8F-EE89-4D3C-AB34-73D5DE6FEDAD}" type="presOf" srcId="{6D13745B-B1FB-442B-A680-DB62ACA18D6E}" destId="{CED28EF8-ED3C-4841-A637-E8155D99CE04}" srcOrd="0" destOrd="0" presId="urn:microsoft.com/office/officeart/2005/8/layout/lProcess2"/>
    <dgm:cxn modelId="{D7C7AB94-3DA3-4282-863D-596A0BACE214}" type="presOf" srcId="{BE050CBA-E257-415B-9ABC-97DF9E401378}" destId="{615AA7CF-58F6-4D19-8D4A-3D887DEB3C88}" srcOrd="0" destOrd="0" presId="urn:microsoft.com/office/officeart/2005/8/layout/lProcess2"/>
    <dgm:cxn modelId="{A1093795-E2E7-46BD-A34D-792E4B76FE13}" srcId="{F48AE4E1-F10E-4D06-9D0A-B880443F7889}" destId="{C2A293C1-1BA4-4129-9AAA-D8CEE0C687EC}" srcOrd="2" destOrd="0" parTransId="{91BDC548-1B57-4B35-B950-783CA3E06F64}" sibTransId="{45F55ED9-B6DA-4870-9667-1E5B6ECA2CA5}"/>
    <dgm:cxn modelId="{76EB7FA5-E24B-4498-918C-3E8BBED4892E}" type="presOf" srcId="{AB6CE87C-3B69-4601-BA81-F8C0D77443AC}" destId="{49425062-8C41-4146-86F6-F2861E6C4B9A}" srcOrd="0" destOrd="0" presId="urn:microsoft.com/office/officeart/2005/8/layout/lProcess2"/>
    <dgm:cxn modelId="{64C1C1A5-B9D4-4859-BEFA-2DC1404265FF}" srcId="{38FBA60B-53BF-4E92-9632-D2C8285EB87F}" destId="{2F6BE647-7BD3-4856-909E-92EC8BE03338}" srcOrd="0" destOrd="0" parTransId="{FBA30385-CFF1-473E-9920-645634AFF1F2}" sibTransId="{EBF8EF25-75AC-4FA3-940D-0DA23307022B}"/>
    <dgm:cxn modelId="{9FB56EAC-32E3-4CD5-9977-46924C2EC9DA}" srcId="{2F6BE647-7BD3-4856-909E-92EC8BE03338}" destId="{8334513A-C3D8-419C-8602-83D94257C0B9}" srcOrd="1" destOrd="0" parTransId="{CF3CF2FC-FF4A-46BF-A0B9-502F767B56B2}" sibTransId="{46C8023D-EC62-4E97-B34A-037A4A2CBBBF}"/>
    <dgm:cxn modelId="{F90563AD-F1A7-47ED-931E-0D65214D5E0D}" type="presOf" srcId="{38FBA60B-53BF-4E92-9632-D2C8285EB87F}" destId="{4BF4CD30-A331-42FB-AF10-5D9CF1915926}" srcOrd="0" destOrd="0" presId="urn:microsoft.com/office/officeart/2005/8/layout/lProcess2"/>
    <dgm:cxn modelId="{4D369DBE-DB72-4760-93D5-74F2350D1E62}" srcId="{2F6BE647-7BD3-4856-909E-92EC8BE03338}" destId="{CA9BD670-5ADA-4DD5-8D43-E1A290F90CB4}" srcOrd="0" destOrd="0" parTransId="{E5753810-3214-4B2D-9339-D81BA2A80437}" sibTransId="{7B808B2C-B766-476A-AFEC-5F70C7EA84DC}"/>
    <dgm:cxn modelId="{30F93DBF-0B1F-44E9-843E-C549599AC802}" type="presOf" srcId="{82AB3580-C12B-4B46-845F-6B8E69670C84}" destId="{CC74D3B5-D25D-47AC-A56D-E400D05E3A8D}" srcOrd="0" destOrd="0" presId="urn:microsoft.com/office/officeart/2005/8/layout/lProcess2"/>
    <dgm:cxn modelId="{4FF4C0C3-63C1-4AEB-A02F-06DAE5E55E1D}" srcId="{028A3FCD-8F12-425C-9E54-109F97D57579}" destId="{AB6CE87C-3B69-4601-BA81-F8C0D77443AC}" srcOrd="1" destOrd="0" parTransId="{4CE7AAD2-D910-40D0-8707-15D1C8E49703}" sibTransId="{05BA3E62-17F4-42D2-82CC-30FDCD413BA4}"/>
    <dgm:cxn modelId="{4726D9C8-D0DB-4071-8642-5D4DF53BFA3F}" srcId="{F48AE4E1-F10E-4D06-9D0A-B880443F7889}" destId="{E09EC8BF-7B28-4567-8B8E-045D16EBB3D1}" srcOrd="1" destOrd="0" parTransId="{58E01C4B-4B1B-419A-8FEA-CE2B60416456}" sibTransId="{0964A9A0-1B4A-4DED-9955-5B889C084A5D}"/>
    <dgm:cxn modelId="{826100CF-07E6-4C88-9E35-619B9CFF6163}" type="presOf" srcId="{094B5D43-B6A1-43D5-B576-A7A4CDA168D9}" destId="{E039FAA4-B4EB-4211-B949-9AA01EF8F8E4}" srcOrd="1" destOrd="0" presId="urn:microsoft.com/office/officeart/2005/8/layout/lProcess2"/>
    <dgm:cxn modelId="{28A702D3-8630-4ADF-98F9-A23BC98D1EF6}" srcId="{F48AE4E1-F10E-4D06-9D0A-B880443F7889}" destId="{BFB04587-E968-4F45-861B-1CDF8C14EB44}" srcOrd="0" destOrd="0" parTransId="{FF5437A3-742F-4B5B-9DFA-36D720E6E853}" sibTransId="{C9E5B3C7-ED5E-4CC3-BA70-2E83A096F040}"/>
    <dgm:cxn modelId="{0BDE01D5-FEB8-46E6-B55B-85708AA7FA20}" type="presOf" srcId="{FB6EB793-6AAE-43A5-8CD2-3A5D60882C4F}" destId="{45BE39EA-B5B1-4CE5-882B-F2368FB3CF12}" srcOrd="0" destOrd="0" presId="urn:microsoft.com/office/officeart/2005/8/layout/lProcess2"/>
    <dgm:cxn modelId="{37F685D7-1C61-45F0-AB68-19E80104ED35}" type="presOf" srcId="{F48AE4E1-F10E-4D06-9D0A-B880443F7889}" destId="{F5DBF2F7-4F00-4A3D-AA5D-50F92141C8FE}" srcOrd="0" destOrd="0" presId="urn:microsoft.com/office/officeart/2005/8/layout/lProcess2"/>
    <dgm:cxn modelId="{952EE9D8-86F2-415F-B2AD-0EDE72646A50}" type="presOf" srcId="{066DD8C8-F7C4-4226-AFC2-4C727D5C97DA}" destId="{F70B242C-311C-461C-B82F-680FD5C74697}" srcOrd="0" destOrd="0" presId="urn:microsoft.com/office/officeart/2005/8/layout/lProcess2"/>
    <dgm:cxn modelId="{F34F1DDA-56A7-49EC-8C77-54DBFAD7B426}" srcId="{A0D57535-5851-42D1-91C8-A53C2BD94087}" destId="{BF27EEE8-72ED-4408-90AB-98E19609AACC}" srcOrd="2" destOrd="0" parTransId="{D77E895A-A4CD-4755-8FF0-B6F33386EF33}" sibTransId="{4A9307BD-6986-4442-82C1-3E2F94D613AC}"/>
    <dgm:cxn modelId="{210774DD-7B0A-467A-BB77-3ACA399C45D8}" srcId="{38FBA60B-53BF-4E92-9632-D2C8285EB87F}" destId="{094B5D43-B6A1-43D5-B576-A7A4CDA168D9}" srcOrd="2" destOrd="0" parTransId="{44ECB24F-89D9-4603-9A36-C9CC9C7E35AD}" sibTransId="{D40A75A1-FD4F-4799-9C0D-41D912FD34D3}"/>
    <dgm:cxn modelId="{F9AD9EE2-117A-4A3F-BD4C-DBD0C0941542}" srcId="{F48AE4E1-F10E-4D06-9D0A-B880443F7889}" destId="{6F4790DE-61A3-4287-B4E4-CF04F7276508}" srcOrd="3" destOrd="0" parTransId="{FDED216F-C80C-4D13-ACD8-FDB84811978D}" sibTransId="{547C275D-9C2B-4B70-893D-FBE49D9249E3}"/>
    <dgm:cxn modelId="{027425E5-F198-48CB-9C38-04C0EC74DA50}" type="presOf" srcId="{A0D57535-5851-42D1-91C8-A53C2BD94087}" destId="{EA63F83E-5959-4269-B517-16FE7AA5B226}" srcOrd="1" destOrd="0" presId="urn:microsoft.com/office/officeart/2005/8/layout/lProcess2"/>
    <dgm:cxn modelId="{3814B5F2-7459-4E1B-931F-009032BA553C}" type="presOf" srcId="{2F6BE647-7BD3-4856-909E-92EC8BE03338}" destId="{56E06672-DB1F-4315-9B85-4F4A387E363B}" srcOrd="1" destOrd="0" presId="urn:microsoft.com/office/officeart/2005/8/layout/lProcess2"/>
    <dgm:cxn modelId="{E855C4F9-8C0F-441F-B086-F2229B11EBFC}" type="presOf" srcId="{B878BDE1-36E6-473B-954A-5B8212665BAC}" destId="{6E22DEE7-F19E-4EEF-8A5B-232ED6B215A0}" srcOrd="0" destOrd="0" presId="urn:microsoft.com/office/officeart/2005/8/layout/lProcess2"/>
    <dgm:cxn modelId="{205A44FF-7D49-43A3-B398-A9465601F01B}" srcId="{028A3FCD-8F12-425C-9E54-109F97D57579}" destId="{44361B20-D110-41A4-84F5-51FD3B8C01B2}" srcOrd="0" destOrd="0" parTransId="{860CBD2D-B22F-4EB3-BF93-604718474F17}" sibTransId="{6E1E4DC4-2933-4690-ABFE-2789BA27AF14}"/>
    <dgm:cxn modelId="{B6A6B0A3-2BD5-4485-BE74-BB61D3925DE7}" type="presParOf" srcId="{4BF4CD30-A331-42FB-AF10-5D9CF1915926}" destId="{5BA78163-CC36-4924-AD06-2915C15680EB}" srcOrd="0" destOrd="0" presId="urn:microsoft.com/office/officeart/2005/8/layout/lProcess2"/>
    <dgm:cxn modelId="{555A193F-70DF-4658-9826-2CCB1D2DF338}" type="presParOf" srcId="{5BA78163-CC36-4924-AD06-2915C15680EB}" destId="{322366B1-B9B3-489B-B09E-0F4B6B517158}" srcOrd="0" destOrd="0" presId="urn:microsoft.com/office/officeart/2005/8/layout/lProcess2"/>
    <dgm:cxn modelId="{591EA9D3-B81A-4C13-A659-03CDE9E9E9DB}" type="presParOf" srcId="{5BA78163-CC36-4924-AD06-2915C15680EB}" destId="{56E06672-DB1F-4315-9B85-4F4A387E363B}" srcOrd="1" destOrd="0" presId="urn:microsoft.com/office/officeart/2005/8/layout/lProcess2"/>
    <dgm:cxn modelId="{36BB034E-E277-46F5-A15E-1443E454E9E9}" type="presParOf" srcId="{5BA78163-CC36-4924-AD06-2915C15680EB}" destId="{3B0FE29B-1868-446B-A56B-209F519D5DD8}" srcOrd="2" destOrd="0" presId="urn:microsoft.com/office/officeart/2005/8/layout/lProcess2"/>
    <dgm:cxn modelId="{C28FC7A3-6164-4951-A783-11C604FB8C82}" type="presParOf" srcId="{3B0FE29B-1868-446B-A56B-209F519D5DD8}" destId="{B52A58D1-C1EA-4742-A796-FA7657779303}" srcOrd="0" destOrd="0" presId="urn:microsoft.com/office/officeart/2005/8/layout/lProcess2"/>
    <dgm:cxn modelId="{41866746-788E-4E53-8C48-71C6F75BD1AC}" type="presParOf" srcId="{B52A58D1-C1EA-4742-A796-FA7657779303}" destId="{6A0D0F1F-CEE7-49A0-919D-AA244AFCD363}" srcOrd="0" destOrd="0" presId="urn:microsoft.com/office/officeart/2005/8/layout/lProcess2"/>
    <dgm:cxn modelId="{C3A8957F-B594-42C0-8581-9B44BB019004}" type="presParOf" srcId="{B52A58D1-C1EA-4742-A796-FA7657779303}" destId="{97E19380-62D7-49C9-A95C-52561ED6AFEB}" srcOrd="1" destOrd="0" presId="urn:microsoft.com/office/officeart/2005/8/layout/lProcess2"/>
    <dgm:cxn modelId="{86776E06-5922-4195-9BB2-73FC27A636BE}" type="presParOf" srcId="{B52A58D1-C1EA-4742-A796-FA7657779303}" destId="{44AD423B-F5DE-4B88-96CC-F3259BCA74A3}" srcOrd="2" destOrd="0" presId="urn:microsoft.com/office/officeart/2005/8/layout/lProcess2"/>
    <dgm:cxn modelId="{915E3992-F27A-4918-B6EF-31FF37BE7323}" type="presParOf" srcId="{B52A58D1-C1EA-4742-A796-FA7657779303}" destId="{5C5217AF-D012-4B73-B64C-DDB2C854775D}" srcOrd="3" destOrd="0" presId="urn:microsoft.com/office/officeart/2005/8/layout/lProcess2"/>
    <dgm:cxn modelId="{7E93B0D7-CABD-47CD-A6BE-4D55B74D1814}" type="presParOf" srcId="{B52A58D1-C1EA-4742-A796-FA7657779303}" destId="{45BE39EA-B5B1-4CE5-882B-F2368FB3CF12}" srcOrd="4" destOrd="0" presId="urn:microsoft.com/office/officeart/2005/8/layout/lProcess2"/>
    <dgm:cxn modelId="{4E144AE6-F2B8-46B1-99BE-2C9BCE025976}" type="presParOf" srcId="{4BF4CD30-A331-42FB-AF10-5D9CF1915926}" destId="{5047EF01-E3A8-497B-AAC9-660751E6B1F2}" srcOrd="1" destOrd="0" presId="urn:microsoft.com/office/officeart/2005/8/layout/lProcess2"/>
    <dgm:cxn modelId="{75195CD8-4BF7-4F28-AE71-938C442178A4}" type="presParOf" srcId="{4BF4CD30-A331-42FB-AF10-5D9CF1915926}" destId="{4DD95914-0965-42B4-A3B6-11FD9E34C0D4}" srcOrd="2" destOrd="0" presId="urn:microsoft.com/office/officeart/2005/8/layout/lProcess2"/>
    <dgm:cxn modelId="{0F1D7BFE-B539-48D6-8AF2-809973081060}" type="presParOf" srcId="{4DD95914-0965-42B4-A3B6-11FD9E34C0D4}" destId="{D4A62464-1D54-4F8D-A595-E2B80C8A8BB7}" srcOrd="0" destOrd="0" presId="urn:microsoft.com/office/officeart/2005/8/layout/lProcess2"/>
    <dgm:cxn modelId="{02E439E3-D5DC-4701-B73C-531AE4A6CA97}" type="presParOf" srcId="{4DD95914-0965-42B4-A3B6-11FD9E34C0D4}" destId="{EA63F83E-5959-4269-B517-16FE7AA5B226}" srcOrd="1" destOrd="0" presId="urn:microsoft.com/office/officeart/2005/8/layout/lProcess2"/>
    <dgm:cxn modelId="{ADFD5EFC-0AFB-4357-83F1-ABC14B1C7BF5}" type="presParOf" srcId="{4DD95914-0965-42B4-A3B6-11FD9E34C0D4}" destId="{E6F0F04C-E0B3-4746-8389-13C774D1F24B}" srcOrd="2" destOrd="0" presId="urn:microsoft.com/office/officeart/2005/8/layout/lProcess2"/>
    <dgm:cxn modelId="{075405EA-0D7E-42F5-B2CB-9E207E18DEA3}" type="presParOf" srcId="{E6F0F04C-E0B3-4746-8389-13C774D1F24B}" destId="{2CA2C06C-BCB2-4F6F-BDA5-E6F2D35435C7}" srcOrd="0" destOrd="0" presId="urn:microsoft.com/office/officeart/2005/8/layout/lProcess2"/>
    <dgm:cxn modelId="{BE486E3D-7BE6-46E0-AE79-CE7CAA167730}" type="presParOf" srcId="{2CA2C06C-BCB2-4F6F-BDA5-E6F2D35435C7}" destId="{F70B242C-311C-461C-B82F-680FD5C74697}" srcOrd="0" destOrd="0" presId="urn:microsoft.com/office/officeart/2005/8/layout/lProcess2"/>
    <dgm:cxn modelId="{6E03D3D4-27B5-444F-93E8-3FBA7C5658D4}" type="presParOf" srcId="{2CA2C06C-BCB2-4F6F-BDA5-E6F2D35435C7}" destId="{84B9AC91-A213-4400-83C7-06FEE626682A}" srcOrd="1" destOrd="0" presId="urn:microsoft.com/office/officeart/2005/8/layout/lProcess2"/>
    <dgm:cxn modelId="{31E17144-5D6B-4923-A4CA-CB320FFF9FD5}" type="presParOf" srcId="{2CA2C06C-BCB2-4F6F-BDA5-E6F2D35435C7}" destId="{4D27271F-FD9F-4A67-BD82-64DBC7C83FC8}" srcOrd="2" destOrd="0" presId="urn:microsoft.com/office/officeart/2005/8/layout/lProcess2"/>
    <dgm:cxn modelId="{C40C7972-D138-44F0-9B7D-7B85E7C4C3D3}" type="presParOf" srcId="{2CA2C06C-BCB2-4F6F-BDA5-E6F2D35435C7}" destId="{7CADFDED-65C6-49ED-9404-CC1D94CD2C87}" srcOrd="3" destOrd="0" presId="urn:microsoft.com/office/officeart/2005/8/layout/lProcess2"/>
    <dgm:cxn modelId="{17E412C2-F2D5-4F62-8C06-01634DC9532A}" type="presParOf" srcId="{2CA2C06C-BCB2-4F6F-BDA5-E6F2D35435C7}" destId="{7FB0536D-BEB8-46CB-9FC0-1A4568A9DC30}" srcOrd="4" destOrd="0" presId="urn:microsoft.com/office/officeart/2005/8/layout/lProcess2"/>
    <dgm:cxn modelId="{034970E7-4C22-43AD-9AE2-A50D476CD08D}" type="presParOf" srcId="{4BF4CD30-A331-42FB-AF10-5D9CF1915926}" destId="{0E6E8231-6264-4C34-93F3-C307AF614658}" srcOrd="3" destOrd="0" presId="urn:microsoft.com/office/officeart/2005/8/layout/lProcess2"/>
    <dgm:cxn modelId="{D283CDEB-83DA-40C2-84EE-FEF7B3D30C95}" type="presParOf" srcId="{4BF4CD30-A331-42FB-AF10-5D9CF1915926}" destId="{A4AF71DA-D247-48E0-ADF9-53BCC0E1AC58}" srcOrd="4" destOrd="0" presId="urn:microsoft.com/office/officeart/2005/8/layout/lProcess2"/>
    <dgm:cxn modelId="{05447CDE-6667-4A0A-8422-ABB8BBB3636D}" type="presParOf" srcId="{A4AF71DA-D247-48E0-ADF9-53BCC0E1AC58}" destId="{89E50FD4-6C11-4FB7-90D7-36203B7A1F9B}" srcOrd="0" destOrd="0" presId="urn:microsoft.com/office/officeart/2005/8/layout/lProcess2"/>
    <dgm:cxn modelId="{DE609B40-3157-4B9C-9B3A-4FF2FAA01514}" type="presParOf" srcId="{A4AF71DA-D247-48E0-ADF9-53BCC0E1AC58}" destId="{E039FAA4-B4EB-4211-B949-9AA01EF8F8E4}" srcOrd="1" destOrd="0" presId="urn:microsoft.com/office/officeart/2005/8/layout/lProcess2"/>
    <dgm:cxn modelId="{7E74AD81-B46E-4536-9BDC-A46F2C38EFA0}" type="presParOf" srcId="{A4AF71DA-D247-48E0-ADF9-53BCC0E1AC58}" destId="{83DA9CBE-A3E4-4A69-BE6E-99796C56FA93}" srcOrd="2" destOrd="0" presId="urn:microsoft.com/office/officeart/2005/8/layout/lProcess2"/>
    <dgm:cxn modelId="{697ED878-8701-4D51-B20F-25DC09CFFED2}" type="presParOf" srcId="{83DA9CBE-A3E4-4A69-BE6E-99796C56FA93}" destId="{998F4A3C-939D-4485-BDAD-E72A4DD1BC80}" srcOrd="0" destOrd="0" presId="urn:microsoft.com/office/officeart/2005/8/layout/lProcess2"/>
    <dgm:cxn modelId="{23D9E390-43D2-4199-8A03-47FEB20974D7}" type="presParOf" srcId="{998F4A3C-939D-4485-BDAD-E72A4DD1BC80}" destId="{821E39A3-D25A-4AB5-9403-52F1CFDF5E3D}" srcOrd="0" destOrd="0" presId="urn:microsoft.com/office/officeart/2005/8/layout/lProcess2"/>
    <dgm:cxn modelId="{BC2BA954-F4F0-4215-B3C5-C6C9045D829B}" type="presParOf" srcId="{998F4A3C-939D-4485-BDAD-E72A4DD1BC80}" destId="{A8380EF7-359B-4289-877B-204C1763BE94}" srcOrd="1" destOrd="0" presId="urn:microsoft.com/office/officeart/2005/8/layout/lProcess2"/>
    <dgm:cxn modelId="{6A0A641F-CF67-4E64-A05B-C1783AC61846}" type="presParOf" srcId="{998F4A3C-939D-4485-BDAD-E72A4DD1BC80}" destId="{2BF6974D-A0ED-4A7F-BADD-FEFBD35BEBB3}" srcOrd="2" destOrd="0" presId="urn:microsoft.com/office/officeart/2005/8/layout/lProcess2"/>
    <dgm:cxn modelId="{2B39FE85-11D8-4D57-89E4-376D366FBFF3}" type="presParOf" srcId="{998F4A3C-939D-4485-BDAD-E72A4DD1BC80}" destId="{80B1BDF8-38DD-4D7A-BEEC-171375127C1E}" srcOrd="3" destOrd="0" presId="urn:microsoft.com/office/officeart/2005/8/layout/lProcess2"/>
    <dgm:cxn modelId="{476C08ED-8740-485F-B24E-D1854F0DFF9E}" type="presParOf" srcId="{998F4A3C-939D-4485-BDAD-E72A4DD1BC80}" destId="{615AA7CF-58F6-4D19-8D4A-3D887DEB3C88}" srcOrd="4" destOrd="0" presId="urn:microsoft.com/office/officeart/2005/8/layout/lProcess2"/>
    <dgm:cxn modelId="{B10B233E-48B1-438C-AA22-D5AE2F468EA0}" type="presParOf" srcId="{4BF4CD30-A331-42FB-AF10-5D9CF1915926}" destId="{59BBC217-B021-4DDF-BCC3-A1F194762DAD}" srcOrd="5" destOrd="0" presId="urn:microsoft.com/office/officeart/2005/8/layout/lProcess2"/>
    <dgm:cxn modelId="{388ACB38-F48B-4C03-8355-92EDA251963E}" type="presParOf" srcId="{4BF4CD30-A331-42FB-AF10-5D9CF1915926}" destId="{5E235FF2-30EE-4217-A0DF-DB1A68C87880}" srcOrd="6" destOrd="0" presId="urn:microsoft.com/office/officeart/2005/8/layout/lProcess2"/>
    <dgm:cxn modelId="{D74C9B14-D2DF-409E-AFEB-AD8C71FC12DB}" type="presParOf" srcId="{5E235FF2-30EE-4217-A0DF-DB1A68C87880}" destId="{F5DBF2F7-4F00-4A3D-AA5D-50F92141C8FE}" srcOrd="0" destOrd="0" presId="urn:microsoft.com/office/officeart/2005/8/layout/lProcess2"/>
    <dgm:cxn modelId="{61991587-8BA0-4844-AB22-A7383CDFECBD}" type="presParOf" srcId="{5E235FF2-30EE-4217-A0DF-DB1A68C87880}" destId="{46D3FFAA-CD8C-4949-BE7F-D862A951CDF3}" srcOrd="1" destOrd="0" presId="urn:microsoft.com/office/officeart/2005/8/layout/lProcess2"/>
    <dgm:cxn modelId="{B4C1348F-0E4A-4D3F-992B-38B4F32F99E8}" type="presParOf" srcId="{5E235FF2-30EE-4217-A0DF-DB1A68C87880}" destId="{BE6640B8-DD28-43F5-AB9F-CE4A8D693B85}" srcOrd="2" destOrd="0" presId="urn:microsoft.com/office/officeart/2005/8/layout/lProcess2"/>
    <dgm:cxn modelId="{44BA8BC3-704C-46B9-99AD-7D4E4AF88C4F}" type="presParOf" srcId="{BE6640B8-DD28-43F5-AB9F-CE4A8D693B85}" destId="{5C73F479-F922-4CEF-B435-AFA3042CB357}" srcOrd="0" destOrd="0" presId="urn:microsoft.com/office/officeart/2005/8/layout/lProcess2"/>
    <dgm:cxn modelId="{715A6205-BF4F-4237-AD7D-19B99DF54D31}" type="presParOf" srcId="{5C73F479-F922-4CEF-B435-AFA3042CB357}" destId="{3BD36AFC-57B0-4D2B-9ECF-B43FEE90031A}" srcOrd="0" destOrd="0" presId="urn:microsoft.com/office/officeart/2005/8/layout/lProcess2"/>
    <dgm:cxn modelId="{90C944CA-2016-4C5E-9849-B0C27AFF16F5}" type="presParOf" srcId="{5C73F479-F922-4CEF-B435-AFA3042CB357}" destId="{4BAB3B84-F862-4CF2-88E9-4A7B65281A83}" srcOrd="1" destOrd="0" presId="urn:microsoft.com/office/officeart/2005/8/layout/lProcess2"/>
    <dgm:cxn modelId="{1846C698-5B07-4A4D-9772-A8CB24577855}" type="presParOf" srcId="{5C73F479-F922-4CEF-B435-AFA3042CB357}" destId="{598758F1-B90A-400E-A410-361D67FEFECE}" srcOrd="2" destOrd="0" presId="urn:microsoft.com/office/officeart/2005/8/layout/lProcess2"/>
    <dgm:cxn modelId="{672CB697-0F68-49A8-BB3D-732147549132}" type="presParOf" srcId="{5C73F479-F922-4CEF-B435-AFA3042CB357}" destId="{F40410AD-8187-4689-BF60-50A1F2A2E5B3}" srcOrd="3" destOrd="0" presId="urn:microsoft.com/office/officeart/2005/8/layout/lProcess2"/>
    <dgm:cxn modelId="{8E46EE43-E753-43C1-8EED-291AED1B17EB}" type="presParOf" srcId="{5C73F479-F922-4CEF-B435-AFA3042CB357}" destId="{22F1EC9F-86EC-4680-8B90-16B7CBFB1BBE}" srcOrd="4" destOrd="0" presId="urn:microsoft.com/office/officeart/2005/8/layout/lProcess2"/>
    <dgm:cxn modelId="{72729038-68A8-4041-8AD8-B1D2FB341771}" type="presParOf" srcId="{5C73F479-F922-4CEF-B435-AFA3042CB357}" destId="{D3C589E8-3073-430F-9C99-269C5D080B14}" srcOrd="5" destOrd="0" presId="urn:microsoft.com/office/officeart/2005/8/layout/lProcess2"/>
    <dgm:cxn modelId="{5D391D67-AC67-44F0-AF9A-952848F8A0EF}" type="presParOf" srcId="{5C73F479-F922-4CEF-B435-AFA3042CB357}" destId="{122485AC-2EB4-442C-864C-4A1C653A551F}" srcOrd="6" destOrd="0" presId="urn:microsoft.com/office/officeart/2005/8/layout/lProcess2"/>
    <dgm:cxn modelId="{902F59F0-02EE-418A-804D-8C75505DB7B2}" type="presParOf" srcId="{5C73F479-F922-4CEF-B435-AFA3042CB357}" destId="{B43B0115-3FC6-4311-B05A-379BA6F03062}" srcOrd="7" destOrd="0" presId="urn:microsoft.com/office/officeart/2005/8/layout/lProcess2"/>
    <dgm:cxn modelId="{A440F208-3151-4FC4-9691-BFD00F2936A0}" type="presParOf" srcId="{5C73F479-F922-4CEF-B435-AFA3042CB357}" destId="{CC74D3B5-D25D-47AC-A56D-E400D05E3A8D}" srcOrd="8" destOrd="0" presId="urn:microsoft.com/office/officeart/2005/8/layout/lProcess2"/>
    <dgm:cxn modelId="{E38E19C3-EF9F-4912-BDAF-E38669650AD1}" type="presParOf" srcId="{5C73F479-F922-4CEF-B435-AFA3042CB357}" destId="{68F01032-DE0E-4425-AF36-E96240366ACD}" srcOrd="9" destOrd="0" presId="urn:microsoft.com/office/officeart/2005/8/layout/lProcess2"/>
    <dgm:cxn modelId="{678D4D72-D2AA-403F-A176-C92E852A5E16}" type="presParOf" srcId="{5C73F479-F922-4CEF-B435-AFA3042CB357}" destId="{70868027-1033-4A16-8745-BDCB349420C0}" srcOrd="10" destOrd="0" presId="urn:microsoft.com/office/officeart/2005/8/layout/lProcess2"/>
    <dgm:cxn modelId="{4B04DB02-AFFC-4E03-B02A-E08EA739D8DC}" type="presParOf" srcId="{5C73F479-F922-4CEF-B435-AFA3042CB357}" destId="{71239BF6-392F-4EB6-9EEF-C34FBAFD53BA}" srcOrd="11" destOrd="0" presId="urn:microsoft.com/office/officeart/2005/8/layout/lProcess2"/>
    <dgm:cxn modelId="{2CA6E8ED-99E7-4616-B401-D98D36BA408F}" type="presParOf" srcId="{5C73F479-F922-4CEF-B435-AFA3042CB357}" destId="{C716AF91-50C0-4CA2-B492-0102BDC35849}" srcOrd="12" destOrd="0" presId="urn:microsoft.com/office/officeart/2005/8/layout/lProcess2"/>
    <dgm:cxn modelId="{267C78C0-CA7E-4163-8794-959F47D06E6F}" type="presParOf" srcId="{4BF4CD30-A331-42FB-AF10-5D9CF1915926}" destId="{9C5D19DB-D662-4B57-A616-E068467A607A}" srcOrd="7" destOrd="0" presId="urn:microsoft.com/office/officeart/2005/8/layout/lProcess2"/>
    <dgm:cxn modelId="{6257E91A-FADD-4761-8C5A-87F1B9CBDCE0}" type="presParOf" srcId="{4BF4CD30-A331-42FB-AF10-5D9CF1915926}" destId="{092382BF-F352-449A-AB68-FFF574B8462D}" srcOrd="8" destOrd="0" presId="urn:microsoft.com/office/officeart/2005/8/layout/lProcess2"/>
    <dgm:cxn modelId="{D203E202-D221-4E00-8ACD-C3601CE20B24}" type="presParOf" srcId="{092382BF-F352-449A-AB68-FFF574B8462D}" destId="{2EF6E2D3-8946-47E0-A7AF-671AC2288640}" srcOrd="0" destOrd="0" presId="urn:microsoft.com/office/officeart/2005/8/layout/lProcess2"/>
    <dgm:cxn modelId="{3D08E060-E8CB-47B3-80BC-D8B3B23654D2}" type="presParOf" srcId="{092382BF-F352-449A-AB68-FFF574B8462D}" destId="{43AC11F6-07FB-447C-99CB-6BA93D867E66}" srcOrd="1" destOrd="0" presId="urn:microsoft.com/office/officeart/2005/8/layout/lProcess2"/>
    <dgm:cxn modelId="{86D00514-976B-4A36-A4FA-015E0D2AE4D3}" type="presParOf" srcId="{092382BF-F352-449A-AB68-FFF574B8462D}" destId="{8EDA334B-871F-4503-AD4B-F2279427A107}" srcOrd="2" destOrd="0" presId="urn:microsoft.com/office/officeart/2005/8/layout/lProcess2"/>
    <dgm:cxn modelId="{C320BE9F-3C69-490F-A541-6BC56DBE82E4}" type="presParOf" srcId="{8EDA334B-871F-4503-AD4B-F2279427A107}" destId="{76623140-0294-4438-BE3B-EFABB4C02529}" srcOrd="0" destOrd="0" presId="urn:microsoft.com/office/officeart/2005/8/layout/lProcess2"/>
    <dgm:cxn modelId="{643C320C-ED6E-4A3A-9C96-AE0C4874B09D}" type="presParOf" srcId="{76623140-0294-4438-BE3B-EFABB4C02529}" destId="{C8021B52-2065-4DBA-94DB-9EBAAB13C32B}" srcOrd="0" destOrd="0" presId="urn:microsoft.com/office/officeart/2005/8/layout/lProcess2"/>
    <dgm:cxn modelId="{1222343E-CDAB-4C08-A1CE-027B62D436DA}" type="presParOf" srcId="{76623140-0294-4438-BE3B-EFABB4C02529}" destId="{D1151E78-80BE-4FDE-B0EB-4C5F4B5848FD}" srcOrd="1" destOrd="0" presId="urn:microsoft.com/office/officeart/2005/8/layout/lProcess2"/>
    <dgm:cxn modelId="{AA3ABE4C-3C1F-4E1D-BA3E-C9035A2B1FA6}" type="presParOf" srcId="{76623140-0294-4438-BE3B-EFABB4C02529}" destId="{49425062-8C41-4146-86F6-F2861E6C4B9A}" srcOrd="2" destOrd="0" presId="urn:microsoft.com/office/officeart/2005/8/layout/lProcess2"/>
    <dgm:cxn modelId="{54760B65-A3E6-43D6-B7AF-BB4AB4E19D72}" type="presParOf" srcId="{76623140-0294-4438-BE3B-EFABB4C02529}" destId="{7424F787-8D04-4A89-9731-CB86EBF422CC}" srcOrd="3" destOrd="0" presId="urn:microsoft.com/office/officeart/2005/8/layout/lProcess2"/>
    <dgm:cxn modelId="{0102C998-0C36-497E-B7F2-8FED81C1C684}" type="presParOf" srcId="{76623140-0294-4438-BE3B-EFABB4C02529}" destId="{CED28EF8-ED3C-4841-A637-E8155D99CE04}" srcOrd="4" destOrd="0" presId="urn:microsoft.com/office/officeart/2005/8/layout/lProcess2"/>
    <dgm:cxn modelId="{9B0C087C-8C96-4BF4-940B-C6B4D4A89463}" type="presParOf" srcId="{76623140-0294-4438-BE3B-EFABB4C02529}" destId="{BE941B2F-895D-4845-81FE-A048132FFBEB}" srcOrd="5" destOrd="0" presId="urn:microsoft.com/office/officeart/2005/8/layout/lProcess2"/>
    <dgm:cxn modelId="{179FF5D2-D92B-4348-9982-D8E21661EB8D}" type="presParOf" srcId="{76623140-0294-4438-BE3B-EFABB4C02529}" destId="{6E22DEE7-F19E-4EEF-8A5B-232ED6B215A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B762EB-E58F-4325-B90F-4795C1B7027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nl-BE"/>
        </a:p>
      </dgm:t>
    </dgm:pt>
    <dgm:pt modelId="{F4337E41-A18A-4D51-A972-A2F5C75A0041}">
      <dgm:prSet phldrT="[Tekst]"/>
      <dgm:spPr/>
      <dgm:t>
        <a:bodyPr/>
        <a:lstStyle/>
        <a:p>
          <a:pPr algn="ctr"/>
          <a:r>
            <a:rPr lang="nl-BE" dirty="0"/>
            <a:t>Oud-Assyrische rijk</a:t>
          </a:r>
          <a:br>
            <a:rPr lang="nl-BE" dirty="0"/>
          </a:br>
          <a:r>
            <a:rPr lang="nl-BE" dirty="0"/>
            <a:t>(1950–1365)</a:t>
          </a:r>
        </a:p>
      </dgm:t>
    </dgm:pt>
    <dgm:pt modelId="{2FC5BEEA-E350-4B13-9C49-191DE8CAC050}" type="parTrans" cxnId="{4F9891E4-B53C-4942-9035-4B59AB0E98EC}">
      <dgm:prSet/>
      <dgm:spPr/>
      <dgm:t>
        <a:bodyPr/>
        <a:lstStyle/>
        <a:p>
          <a:endParaRPr lang="nl-BE"/>
        </a:p>
      </dgm:t>
    </dgm:pt>
    <dgm:pt modelId="{D2442BAA-DE2A-4714-918C-58F8F1CB0BDB}" type="sibTrans" cxnId="{4F9891E4-B53C-4942-9035-4B59AB0E98EC}">
      <dgm:prSet/>
      <dgm:spPr/>
      <dgm:t>
        <a:bodyPr/>
        <a:lstStyle/>
        <a:p>
          <a:endParaRPr lang="nl-BE"/>
        </a:p>
      </dgm:t>
    </dgm:pt>
    <dgm:pt modelId="{4FE5A0CB-9FCA-40C1-BA28-43690F89363D}">
      <dgm:prSet/>
      <dgm:spPr/>
      <dgm:t>
        <a:bodyPr/>
        <a:lstStyle/>
        <a:p>
          <a:pPr algn="ctr"/>
          <a:r>
            <a:rPr lang="nl-BE" dirty="0"/>
            <a:t>Midden-Assyrische rijk</a:t>
          </a:r>
          <a:br>
            <a:rPr lang="nl-BE" dirty="0"/>
          </a:br>
          <a:r>
            <a:rPr lang="nl-BE" dirty="0"/>
            <a:t>(1365–935)</a:t>
          </a:r>
        </a:p>
      </dgm:t>
    </dgm:pt>
    <dgm:pt modelId="{BF892752-32D0-4D69-9FE6-7EBE4836E4B4}" type="parTrans" cxnId="{C6003D73-6644-4CBA-AB98-040DE6BE1AA9}">
      <dgm:prSet/>
      <dgm:spPr/>
      <dgm:t>
        <a:bodyPr/>
        <a:lstStyle/>
        <a:p>
          <a:endParaRPr lang="nl-BE"/>
        </a:p>
      </dgm:t>
    </dgm:pt>
    <dgm:pt modelId="{93478950-5BBD-4E5B-9408-ECD21AF22B5B}" type="sibTrans" cxnId="{C6003D73-6644-4CBA-AB98-040DE6BE1AA9}">
      <dgm:prSet/>
      <dgm:spPr/>
      <dgm:t>
        <a:bodyPr/>
        <a:lstStyle/>
        <a:p>
          <a:endParaRPr lang="nl-BE"/>
        </a:p>
      </dgm:t>
    </dgm:pt>
    <dgm:pt modelId="{CFF50B1C-96CC-4DB2-BC2E-82868C2CA95A}">
      <dgm:prSet/>
      <dgm:spPr/>
      <dgm:t>
        <a:bodyPr/>
        <a:lstStyle/>
        <a:p>
          <a:pPr algn="ctr"/>
          <a:r>
            <a:rPr lang="nl-BE" dirty="0"/>
            <a:t>Nieuw-Assyrisch rijk</a:t>
          </a:r>
          <a:br>
            <a:rPr lang="nl-BE" dirty="0"/>
          </a:br>
          <a:r>
            <a:rPr lang="nl-BE" dirty="0"/>
            <a:t>(935–605)</a:t>
          </a:r>
        </a:p>
      </dgm:t>
    </dgm:pt>
    <dgm:pt modelId="{FB9EEF56-1958-43B3-B61B-542EB990353C}" type="parTrans" cxnId="{B0405806-011A-47E2-8DE1-8A9B591D2EBF}">
      <dgm:prSet/>
      <dgm:spPr/>
      <dgm:t>
        <a:bodyPr/>
        <a:lstStyle/>
        <a:p>
          <a:endParaRPr lang="nl-BE"/>
        </a:p>
      </dgm:t>
    </dgm:pt>
    <dgm:pt modelId="{259044CB-31FA-41A9-BAF5-74B89FD0AFB4}" type="sibTrans" cxnId="{B0405806-011A-47E2-8DE1-8A9B591D2EBF}">
      <dgm:prSet/>
      <dgm:spPr/>
      <dgm:t>
        <a:bodyPr/>
        <a:lstStyle/>
        <a:p>
          <a:endParaRPr lang="nl-BE"/>
        </a:p>
      </dgm:t>
    </dgm:pt>
    <dgm:pt modelId="{68AB7727-5C92-4E33-AB66-97D7EB2A4C16}" type="pres">
      <dgm:prSet presAssocID="{C9B762EB-E58F-4325-B90F-4795C1B70273}" presName="linear" presStyleCnt="0">
        <dgm:presLayoutVars>
          <dgm:animLvl val="lvl"/>
          <dgm:resizeHandles val="exact"/>
        </dgm:presLayoutVars>
      </dgm:prSet>
      <dgm:spPr/>
    </dgm:pt>
    <dgm:pt modelId="{B43E4414-ECA7-4833-B8AE-09399AA68D7B}" type="pres">
      <dgm:prSet presAssocID="{F4337E41-A18A-4D51-A972-A2F5C75A0041}" presName="parentText" presStyleLbl="node1" presStyleIdx="0" presStyleCnt="3">
        <dgm:presLayoutVars>
          <dgm:chMax val="0"/>
          <dgm:bulletEnabled val="1"/>
        </dgm:presLayoutVars>
      </dgm:prSet>
      <dgm:spPr/>
    </dgm:pt>
    <dgm:pt modelId="{E5B4D24E-A1B2-4BC2-889F-AF29BC9E96B5}" type="pres">
      <dgm:prSet presAssocID="{D2442BAA-DE2A-4714-918C-58F8F1CB0BDB}" presName="spacer" presStyleCnt="0"/>
      <dgm:spPr/>
    </dgm:pt>
    <dgm:pt modelId="{52011956-1D15-4A59-B53D-4A15ED8E8CDA}" type="pres">
      <dgm:prSet presAssocID="{4FE5A0CB-9FCA-40C1-BA28-43690F89363D}" presName="parentText" presStyleLbl="node1" presStyleIdx="1" presStyleCnt="3">
        <dgm:presLayoutVars>
          <dgm:chMax val="0"/>
          <dgm:bulletEnabled val="1"/>
        </dgm:presLayoutVars>
      </dgm:prSet>
      <dgm:spPr/>
    </dgm:pt>
    <dgm:pt modelId="{C13503C6-77D6-40D8-AF88-B3E506EADFA7}" type="pres">
      <dgm:prSet presAssocID="{93478950-5BBD-4E5B-9408-ECD21AF22B5B}" presName="spacer" presStyleCnt="0"/>
      <dgm:spPr/>
    </dgm:pt>
    <dgm:pt modelId="{831284BF-A826-4BE1-9340-171B9AB2FAB3}" type="pres">
      <dgm:prSet presAssocID="{CFF50B1C-96CC-4DB2-BC2E-82868C2CA95A}" presName="parentText" presStyleLbl="node1" presStyleIdx="2" presStyleCnt="3">
        <dgm:presLayoutVars>
          <dgm:chMax val="0"/>
          <dgm:bulletEnabled val="1"/>
        </dgm:presLayoutVars>
      </dgm:prSet>
      <dgm:spPr/>
    </dgm:pt>
  </dgm:ptLst>
  <dgm:cxnLst>
    <dgm:cxn modelId="{B0405806-011A-47E2-8DE1-8A9B591D2EBF}" srcId="{C9B762EB-E58F-4325-B90F-4795C1B70273}" destId="{CFF50B1C-96CC-4DB2-BC2E-82868C2CA95A}" srcOrd="2" destOrd="0" parTransId="{FB9EEF56-1958-43B3-B61B-542EB990353C}" sibTransId="{259044CB-31FA-41A9-BAF5-74B89FD0AFB4}"/>
    <dgm:cxn modelId="{B2F3E371-3E4E-4BBE-9BCA-2D3D87725847}" type="presOf" srcId="{4FE5A0CB-9FCA-40C1-BA28-43690F89363D}" destId="{52011956-1D15-4A59-B53D-4A15ED8E8CDA}" srcOrd="0" destOrd="0" presId="urn:microsoft.com/office/officeart/2005/8/layout/vList2"/>
    <dgm:cxn modelId="{C6003D73-6644-4CBA-AB98-040DE6BE1AA9}" srcId="{C9B762EB-E58F-4325-B90F-4795C1B70273}" destId="{4FE5A0CB-9FCA-40C1-BA28-43690F89363D}" srcOrd="1" destOrd="0" parTransId="{BF892752-32D0-4D69-9FE6-7EBE4836E4B4}" sibTransId="{93478950-5BBD-4E5B-9408-ECD21AF22B5B}"/>
    <dgm:cxn modelId="{CFCA5688-2351-4CE0-ADF9-A2F4022FB48D}" type="presOf" srcId="{C9B762EB-E58F-4325-B90F-4795C1B70273}" destId="{68AB7727-5C92-4E33-AB66-97D7EB2A4C16}" srcOrd="0" destOrd="0" presId="urn:microsoft.com/office/officeart/2005/8/layout/vList2"/>
    <dgm:cxn modelId="{1AA01CC1-DC2D-461D-8FDF-CE52780C4937}" type="presOf" srcId="{F4337E41-A18A-4D51-A972-A2F5C75A0041}" destId="{B43E4414-ECA7-4833-B8AE-09399AA68D7B}" srcOrd="0" destOrd="0" presId="urn:microsoft.com/office/officeart/2005/8/layout/vList2"/>
    <dgm:cxn modelId="{A2793AD5-A785-4301-9980-56CDC120FB32}" type="presOf" srcId="{CFF50B1C-96CC-4DB2-BC2E-82868C2CA95A}" destId="{831284BF-A826-4BE1-9340-171B9AB2FAB3}" srcOrd="0" destOrd="0" presId="urn:microsoft.com/office/officeart/2005/8/layout/vList2"/>
    <dgm:cxn modelId="{4F9891E4-B53C-4942-9035-4B59AB0E98EC}" srcId="{C9B762EB-E58F-4325-B90F-4795C1B70273}" destId="{F4337E41-A18A-4D51-A972-A2F5C75A0041}" srcOrd="0" destOrd="0" parTransId="{2FC5BEEA-E350-4B13-9C49-191DE8CAC050}" sibTransId="{D2442BAA-DE2A-4714-918C-58F8F1CB0BDB}"/>
    <dgm:cxn modelId="{F709ADA0-ECF2-4E8D-8963-B3FA42B4B18B}" type="presParOf" srcId="{68AB7727-5C92-4E33-AB66-97D7EB2A4C16}" destId="{B43E4414-ECA7-4833-B8AE-09399AA68D7B}" srcOrd="0" destOrd="0" presId="urn:microsoft.com/office/officeart/2005/8/layout/vList2"/>
    <dgm:cxn modelId="{A1C9CAEC-E7C6-47AA-8FDE-52F73DCB3001}" type="presParOf" srcId="{68AB7727-5C92-4E33-AB66-97D7EB2A4C16}" destId="{E5B4D24E-A1B2-4BC2-889F-AF29BC9E96B5}" srcOrd="1" destOrd="0" presId="urn:microsoft.com/office/officeart/2005/8/layout/vList2"/>
    <dgm:cxn modelId="{80960903-6964-41D8-B851-C14110DAAD3A}" type="presParOf" srcId="{68AB7727-5C92-4E33-AB66-97D7EB2A4C16}" destId="{52011956-1D15-4A59-B53D-4A15ED8E8CDA}" srcOrd="2" destOrd="0" presId="urn:microsoft.com/office/officeart/2005/8/layout/vList2"/>
    <dgm:cxn modelId="{3514080E-018F-427F-A700-0F88CFC21BCA}" type="presParOf" srcId="{68AB7727-5C92-4E33-AB66-97D7EB2A4C16}" destId="{C13503C6-77D6-40D8-AF88-B3E506EADFA7}" srcOrd="3" destOrd="0" presId="urn:microsoft.com/office/officeart/2005/8/layout/vList2"/>
    <dgm:cxn modelId="{3D7351EB-13E5-4B9B-916C-201FF66B517F}" type="presParOf" srcId="{68AB7727-5C92-4E33-AB66-97D7EB2A4C16}" destId="{831284BF-A826-4BE1-9340-171B9AB2FA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1CCEDD-5F01-4575-A431-D6E798703E52}" type="doc">
      <dgm:prSet loTypeId="urn:microsoft.com/office/officeart/2005/8/layout/vList3" loCatId="picture" qsTypeId="urn:microsoft.com/office/officeart/2005/8/quickstyle/simple1" qsCatId="simple" csTypeId="urn:microsoft.com/office/officeart/2005/8/colors/accent0_1" csCatId="mainScheme" phldr="1"/>
      <dgm:spPr/>
      <dgm:t>
        <a:bodyPr/>
        <a:lstStyle/>
        <a:p>
          <a:endParaRPr lang="nl-BE"/>
        </a:p>
      </dgm:t>
    </dgm:pt>
    <dgm:pt modelId="{5CF64174-A6A5-4873-805D-7D26EE7BB299}">
      <dgm:prSet phldrT="[Tekst]"/>
      <dgm:spPr/>
      <dgm:t>
        <a:bodyPr/>
        <a:lstStyle/>
        <a:p>
          <a:r>
            <a:rPr lang="nl-BE" sz="1400" dirty="0" err="1"/>
            <a:t>Tiglat-Pileser</a:t>
          </a:r>
          <a:r>
            <a:rPr lang="nl-BE" sz="1400" dirty="0"/>
            <a:t> III (745–727)</a:t>
          </a:r>
        </a:p>
      </dgm:t>
    </dgm:pt>
    <dgm:pt modelId="{F92B5011-4E24-4DC9-BE57-412CE16A060F}" type="parTrans" cxnId="{44F732DD-0891-41FC-A38B-5232A3BE45B8}">
      <dgm:prSet/>
      <dgm:spPr/>
      <dgm:t>
        <a:bodyPr/>
        <a:lstStyle/>
        <a:p>
          <a:endParaRPr lang="nl-BE"/>
        </a:p>
      </dgm:t>
    </dgm:pt>
    <dgm:pt modelId="{B131383D-2223-4FF2-829F-6B37D7A9CDC6}" type="sibTrans" cxnId="{44F732DD-0891-41FC-A38B-5232A3BE45B8}">
      <dgm:prSet/>
      <dgm:spPr/>
      <dgm:t>
        <a:bodyPr/>
        <a:lstStyle/>
        <a:p>
          <a:endParaRPr lang="nl-BE"/>
        </a:p>
      </dgm:t>
    </dgm:pt>
    <dgm:pt modelId="{4A7D792B-54B2-4815-ADBD-CC6A74077ADB}">
      <dgm:prSet phldrT="[Tekst]"/>
      <dgm:spPr/>
      <dgm:t>
        <a:bodyPr/>
        <a:lstStyle/>
        <a:p>
          <a:r>
            <a:rPr lang="nl-BE" dirty="0" err="1"/>
            <a:t>Salmaneser</a:t>
          </a:r>
          <a:r>
            <a:rPr lang="nl-BE" dirty="0"/>
            <a:t> V (726–722)</a:t>
          </a:r>
        </a:p>
      </dgm:t>
    </dgm:pt>
    <dgm:pt modelId="{304F431D-0A4B-4A98-B174-1AE5E265F26C}" type="parTrans" cxnId="{17DE2EAE-F45A-4102-AF3D-FECD83D2A6F1}">
      <dgm:prSet/>
      <dgm:spPr/>
      <dgm:t>
        <a:bodyPr/>
        <a:lstStyle/>
        <a:p>
          <a:endParaRPr lang="nl-BE"/>
        </a:p>
      </dgm:t>
    </dgm:pt>
    <dgm:pt modelId="{468DDB2A-5137-4DB6-9236-861125B13A22}" type="sibTrans" cxnId="{17DE2EAE-F45A-4102-AF3D-FECD83D2A6F1}">
      <dgm:prSet/>
      <dgm:spPr/>
      <dgm:t>
        <a:bodyPr/>
        <a:lstStyle/>
        <a:p>
          <a:endParaRPr lang="nl-BE"/>
        </a:p>
      </dgm:t>
    </dgm:pt>
    <dgm:pt modelId="{B8465D08-8D6D-42D4-8539-9F4EC801C353}">
      <dgm:prSet phldrT="[Tekst]"/>
      <dgm:spPr/>
      <dgm:t>
        <a:bodyPr/>
        <a:lstStyle/>
        <a:p>
          <a:r>
            <a:rPr lang="nl-BE" dirty="0"/>
            <a:t>Sargon II (721–705)</a:t>
          </a:r>
        </a:p>
      </dgm:t>
    </dgm:pt>
    <dgm:pt modelId="{28A5BBF0-7119-4BB1-94C6-A8D29F8AA89D}" type="parTrans" cxnId="{89A8223B-324C-4645-A2DC-D51F3227DB11}">
      <dgm:prSet/>
      <dgm:spPr/>
      <dgm:t>
        <a:bodyPr/>
        <a:lstStyle/>
        <a:p>
          <a:endParaRPr lang="nl-BE"/>
        </a:p>
      </dgm:t>
    </dgm:pt>
    <dgm:pt modelId="{138C2316-006A-4C37-882C-EFD17D65333F}" type="sibTrans" cxnId="{89A8223B-324C-4645-A2DC-D51F3227DB11}">
      <dgm:prSet/>
      <dgm:spPr/>
      <dgm:t>
        <a:bodyPr/>
        <a:lstStyle/>
        <a:p>
          <a:endParaRPr lang="nl-BE"/>
        </a:p>
      </dgm:t>
    </dgm:pt>
    <dgm:pt modelId="{CAEBF9DD-1E9A-445F-A3D2-FD1B4AB551BB}">
      <dgm:prSet phldrT="[Tekst]"/>
      <dgm:spPr/>
      <dgm:t>
        <a:bodyPr/>
        <a:lstStyle/>
        <a:p>
          <a:r>
            <a:rPr lang="nl-BE" dirty="0"/>
            <a:t>Na verloop van tijd ontdekte </a:t>
          </a:r>
          <a:r>
            <a:rPr lang="nl-BE" dirty="0" err="1"/>
            <a:t>Salmanassar</a:t>
          </a:r>
          <a:r>
            <a:rPr lang="nl-BE" dirty="0"/>
            <a:t> dat Hosea tegen hem samenspande en afgezanten had gestuurd naar koning </a:t>
          </a:r>
          <a:r>
            <a:rPr lang="nl-BE" dirty="0" err="1"/>
            <a:t>So</a:t>
          </a:r>
          <a:r>
            <a:rPr lang="nl-BE" dirty="0"/>
            <a:t> van Egypte. Ook verzuimde hij de jaarlijkse schatting af te dragen. Daarom liet de koning van Assyrië Hosea in de boeien slaan en in de gevangenis opsluiten. Hij viel het land binnen, trok op tegen Samaria en belegerde de stad drie jaar lang. In het negende regeringsjaar van Hosea nam de koning van Assyrië Samaria in. Hij voerde de Israëlieten als ballingen mee naar Assyrië (2Kn17:4-6a).</a:t>
          </a:r>
        </a:p>
      </dgm:t>
    </dgm:pt>
    <dgm:pt modelId="{820B4C5B-FEDC-477A-9AE8-1CBDA66B1FCD}" type="parTrans" cxnId="{9577F388-59D0-443A-951B-80B160104520}">
      <dgm:prSet/>
      <dgm:spPr/>
      <dgm:t>
        <a:bodyPr/>
        <a:lstStyle/>
        <a:p>
          <a:endParaRPr lang="nl-BE"/>
        </a:p>
      </dgm:t>
    </dgm:pt>
    <dgm:pt modelId="{1BB3C710-28A6-46C9-ADAC-9120B35547F1}" type="sibTrans" cxnId="{9577F388-59D0-443A-951B-80B160104520}">
      <dgm:prSet/>
      <dgm:spPr/>
      <dgm:t>
        <a:bodyPr/>
        <a:lstStyle/>
        <a:p>
          <a:endParaRPr lang="nl-BE"/>
        </a:p>
      </dgm:t>
    </dgm:pt>
    <dgm:pt modelId="{D87DDF2F-94EF-450C-AB27-DDFDF246E06D}">
      <dgm:prSet phldrT="[Tekst]" custT="1"/>
      <dgm:spPr/>
      <dgm:t>
        <a:bodyPr/>
        <a:lstStyle/>
        <a:p>
          <a:r>
            <a:rPr lang="nl-BE" sz="1400" dirty="0" err="1"/>
            <a:t>Achaz</a:t>
          </a:r>
          <a:r>
            <a:rPr lang="nl-BE" sz="1400" dirty="0"/>
            <a:t> stuurde gezanten naar koning </a:t>
          </a:r>
          <a:r>
            <a:rPr lang="nl-BE" sz="1400" dirty="0" err="1"/>
            <a:t>Tiglatpileser</a:t>
          </a:r>
          <a:r>
            <a:rPr lang="nl-BE" sz="1400" dirty="0"/>
            <a:t> van Assyrië, met de boodschap: “Ik ben uw dienaar en uw zoon. Trek op en verlos mij uit de greep van de koning van Aram en de koning van Israël, die zich tegen mij hebben gekeerd.” Hij zette zijn verzoek kracht bij door het goud en zilver uit de tempel van Jahweh en de schatkamers van het koninklijk paleis aan de koning van Assyrië te laten overhandigen. De koning van Assyrië gaf gehoor aan </a:t>
          </a:r>
          <a:r>
            <a:rPr lang="nl-BE" sz="1400" dirty="0" err="1"/>
            <a:t>Achaz</a:t>
          </a:r>
          <a:r>
            <a:rPr lang="nl-BE" sz="1400" dirty="0"/>
            <a:t>’ verzoek (2Kn16:7-9a).</a:t>
          </a:r>
        </a:p>
      </dgm:t>
    </dgm:pt>
    <dgm:pt modelId="{916F76AA-7E9E-41DE-95D5-4FB8B40CE5D9}" type="parTrans" cxnId="{44BB07CE-3F83-4319-BCD8-F479158A8E2C}">
      <dgm:prSet/>
      <dgm:spPr/>
      <dgm:t>
        <a:bodyPr/>
        <a:lstStyle/>
        <a:p>
          <a:endParaRPr lang="nl-BE"/>
        </a:p>
      </dgm:t>
    </dgm:pt>
    <dgm:pt modelId="{FAAF4F74-F42E-44C9-B6D8-1B4FB7E72002}" type="sibTrans" cxnId="{44BB07CE-3F83-4319-BCD8-F479158A8E2C}">
      <dgm:prSet/>
      <dgm:spPr/>
      <dgm:t>
        <a:bodyPr/>
        <a:lstStyle/>
        <a:p>
          <a:endParaRPr lang="nl-BE"/>
        </a:p>
      </dgm:t>
    </dgm:pt>
    <dgm:pt modelId="{61BEC6DE-FE6B-4B14-9910-14C2436CCB3B}">
      <dgm:prSet phldrT="[Tekst]"/>
      <dgm:spPr/>
      <dgm:t>
        <a:bodyPr/>
        <a:lstStyle/>
        <a:p>
          <a:r>
            <a:rPr lang="nl-BE" dirty="0"/>
            <a:t>Ik belegerde en overwon Samaria en nam 27.290 inwoners mee als buit. Uit hun vormde ik een arbeiders voor vijftig wagens en liet de overige inwoners actief in hun sociale posities. Tevens stelde ik een van mijn officieren over hen aan en legde ik hun de belasting die ook de vorige koning diende te betalen (</a:t>
          </a:r>
          <a:r>
            <a:rPr lang="nl-BE" dirty="0" err="1"/>
            <a:t>Pritchard</a:t>
          </a:r>
          <a:r>
            <a:rPr lang="nl-BE" dirty="0"/>
            <a:t> 1969, 284–285).</a:t>
          </a:r>
        </a:p>
      </dgm:t>
    </dgm:pt>
    <dgm:pt modelId="{65BF7257-BAFC-42A5-93D6-3565D97A0206}" type="parTrans" cxnId="{4FE70DF6-B263-4BEA-A340-E178A3868672}">
      <dgm:prSet/>
      <dgm:spPr/>
      <dgm:t>
        <a:bodyPr/>
        <a:lstStyle/>
        <a:p>
          <a:endParaRPr lang="nl-BE"/>
        </a:p>
      </dgm:t>
    </dgm:pt>
    <dgm:pt modelId="{903499E9-F460-4FD5-8CE0-7735AA698D66}" type="sibTrans" cxnId="{4FE70DF6-B263-4BEA-A340-E178A3868672}">
      <dgm:prSet/>
      <dgm:spPr/>
      <dgm:t>
        <a:bodyPr/>
        <a:lstStyle/>
        <a:p>
          <a:endParaRPr lang="nl-BE"/>
        </a:p>
      </dgm:t>
    </dgm:pt>
    <dgm:pt modelId="{7C30CFB8-2A96-49EE-80F1-A7D22834A4CC}" type="pres">
      <dgm:prSet presAssocID="{F71CCEDD-5F01-4575-A431-D6E798703E52}" presName="linearFlow" presStyleCnt="0">
        <dgm:presLayoutVars>
          <dgm:dir/>
          <dgm:resizeHandles val="exact"/>
        </dgm:presLayoutVars>
      </dgm:prSet>
      <dgm:spPr/>
    </dgm:pt>
    <dgm:pt modelId="{4F205124-5DF7-467E-836E-30CF51355E2B}" type="pres">
      <dgm:prSet presAssocID="{5CF64174-A6A5-4873-805D-7D26EE7BB299}" presName="composite" presStyleCnt="0"/>
      <dgm:spPr/>
    </dgm:pt>
    <dgm:pt modelId="{AF48F8A6-EAC0-4483-AB7D-6897960FDE8F}" type="pres">
      <dgm:prSet presAssocID="{5CF64174-A6A5-4873-805D-7D26EE7BB299}" presName="imgShp" presStyleLbl="fgImgPlace1" presStyleIdx="0" presStyleCnt="3" custLinFactNeighborX="-66104"/>
      <dgm:spPr>
        <a:blipFill rotWithShape="1">
          <a:blip xmlns:r="http://schemas.openxmlformats.org/officeDocument/2006/relationships" r:embed="rId1"/>
          <a:stretch>
            <a:fillRect/>
          </a:stretch>
        </a:blipFill>
      </dgm:spPr>
    </dgm:pt>
    <dgm:pt modelId="{04185AD9-A950-4643-8AF0-4573AE8F259F}" type="pres">
      <dgm:prSet presAssocID="{5CF64174-A6A5-4873-805D-7D26EE7BB299}" presName="txShp" presStyleLbl="node1" presStyleIdx="0" presStyleCnt="3" custScaleX="138242" custLinFactNeighborX="6361">
        <dgm:presLayoutVars>
          <dgm:bulletEnabled val="1"/>
        </dgm:presLayoutVars>
      </dgm:prSet>
      <dgm:spPr/>
    </dgm:pt>
    <dgm:pt modelId="{3A57175F-F1E0-46CE-9169-EB1D5FA29D04}" type="pres">
      <dgm:prSet presAssocID="{B131383D-2223-4FF2-829F-6B37D7A9CDC6}" presName="spacing" presStyleCnt="0"/>
      <dgm:spPr/>
    </dgm:pt>
    <dgm:pt modelId="{F10CEC73-80B7-48B4-8681-78ECA280A9F7}" type="pres">
      <dgm:prSet presAssocID="{4A7D792B-54B2-4815-ADBD-CC6A74077ADB}" presName="composite" presStyleCnt="0"/>
      <dgm:spPr/>
    </dgm:pt>
    <dgm:pt modelId="{34A9E11C-3BC3-44B4-BFC9-945ED9C181E6}" type="pres">
      <dgm:prSet presAssocID="{4A7D792B-54B2-4815-ADBD-CC6A74077ADB}" presName="imgShp" presStyleLbl="fgImgPlace1" presStyleIdx="1" presStyleCnt="3" custLinFactNeighborX="-80676"/>
      <dgm:spPr>
        <a:blipFill rotWithShape="1">
          <a:blip xmlns:r="http://schemas.openxmlformats.org/officeDocument/2006/relationships" r:embed="rId2"/>
          <a:stretch>
            <a:fillRect/>
          </a:stretch>
        </a:blipFill>
      </dgm:spPr>
    </dgm:pt>
    <dgm:pt modelId="{EA8396E8-1E56-4129-9F51-7B0D984DA42B}" type="pres">
      <dgm:prSet presAssocID="{4A7D792B-54B2-4815-ADBD-CC6A74077ADB}" presName="txShp" presStyleLbl="node1" presStyleIdx="1" presStyleCnt="3" custScaleX="137948" custLinFactNeighborX="6214">
        <dgm:presLayoutVars>
          <dgm:bulletEnabled val="1"/>
        </dgm:presLayoutVars>
      </dgm:prSet>
      <dgm:spPr/>
    </dgm:pt>
    <dgm:pt modelId="{8F5B726D-C686-4D89-B428-C4C55C0511F3}" type="pres">
      <dgm:prSet presAssocID="{468DDB2A-5137-4DB6-9236-861125B13A22}" presName="spacing" presStyleCnt="0"/>
      <dgm:spPr/>
    </dgm:pt>
    <dgm:pt modelId="{08BBF77D-6C77-4FC3-A72A-1370D53BEE51}" type="pres">
      <dgm:prSet presAssocID="{B8465D08-8D6D-42D4-8539-9F4EC801C353}" presName="composite" presStyleCnt="0"/>
      <dgm:spPr/>
    </dgm:pt>
    <dgm:pt modelId="{5E2EF498-C89F-4184-9366-EEF14E351EB3}" type="pres">
      <dgm:prSet presAssocID="{B8465D08-8D6D-42D4-8539-9F4EC801C353}" presName="imgShp" presStyleLbl="fgImgPlace1" presStyleIdx="2" presStyleCnt="3" custLinFactNeighborX="-80676"/>
      <dgm:spPr>
        <a:blipFill rotWithShape="1">
          <a:blip xmlns:r="http://schemas.openxmlformats.org/officeDocument/2006/relationships" r:embed="rId3"/>
          <a:stretch>
            <a:fillRect/>
          </a:stretch>
        </a:blipFill>
      </dgm:spPr>
    </dgm:pt>
    <dgm:pt modelId="{639ADAEE-2316-463D-ADED-219D3895671E}" type="pres">
      <dgm:prSet presAssocID="{B8465D08-8D6D-42D4-8539-9F4EC801C353}" presName="txShp" presStyleLbl="node1" presStyleIdx="2" presStyleCnt="3" custScaleX="137948" custLinFactNeighborX="6214" custLinFactNeighborY="967">
        <dgm:presLayoutVars>
          <dgm:bulletEnabled val="1"/>
        </dgm:presLayoutVars>
      </dgm:prSet>
      <dgm:spPr/>
    </dgm:pt>
  </dgm:ptLst>
  <dgm:cxnLst>
    <dgm:cxn modelId="{C2DB2E19-6636-4C54-9017-84CF9AADD3EC}" type="presOf" srcId="{D87DDF2F-94EF-450C-AB27-DDFDF246E06D}" destId="{04185AD9-A950-4643-8AF0-4573AE8F259F}" srcOrd="0" destOrd="1" presId="urn:microsoft.com/office/officeart/2005/8/layout/vList3"/>
    <dgm:cxn modelId="{4AD6E638-73CB-497F-83EE-ED3A83B11B6D}" type="presOf" srcId="{4A7D792B-54B2-4815-ADBD-CC6A74077ADB}" destId="{EA8396E8-1E56-4129-9F51-7B0D984DA42B}" srcOrd="0" destOrd="0" presId="urn:microsoft.com/office/officeart/2005/8/layout/vList3"/>
    <dgm:cxn modelId="{89A8223B-324C-4645-A2DC-D51F3227DB11}" srcId="{F71CCEDD-5F01-4575-A431-D6E798703E52}" destId="{B8465D08-8D6D-42D4-8539-9F4EC801C353}" srcOrd="2" destOrd="0" parTransId="{28A5BBF0-7119-4BB1-94C6-A8D29F8AA89D}" sibTransId="{138C2316-006A-4C37-882C-EFD17D65333F}"/>
    <dgm:cxn modelId="{73BAE649-30A2-463F-AA3D-B379F4AB2E4F}" type="presOf" srcId="{61BEC6DE-FE6B-4B14-9910-14C2436CCB3B}" destId="{639ADAEE-2316-463D-ADED-219D3895671E}" srcOrd="0" destOrd="1" presId="urn:microsoft.com/office/officeart/2005/8/layout/vList3"/>
    <dgm:cxn modelId="{9847E486-785B-4C59-B76B-CCF22073393F}" type="presOf" srcId="{F71CCEDD-5F01-4575-A431-D6E798703E52}" destId="{7C30CFB8-2A96-49EE-80F1-A7D22834A4CC}" srcOrd="0" destOrd="0" presId="urn:microsoft.com/office/officeart/2005/8/layout/vList3"/>
    <dgm:cxn modelId="{9577F388-59D0-443A-951B-80B160104520}" srcId="{4A7D792B-54B2-4815-ADBD-CC6A74077ADB}" destId="{CAEBF9DD-1E9A-445F-A3D2-FD1B4AB551BB}" srcOrd="0" destOrd="0" parTransId="{820B4C5B-FEDC-477A-9AE8-1CBDA66B1FCD}" sibTransId="{1BB3C710-28A6-46C9-ADAC-9120B35547F1}"/>
    <dgm:cxn modelId="{17DE2EAE-F45A-4102-AF3D-FECD83D2A6F1}" srcId="{F71CCEDD-5F01-4575-A431-D6E798703E52}" destId="{4A7D792B-54B2-4815-ADBD-CC6A74077ADB}" srcOrd="1" destOrd="0" parTransId="{304F431D-0A4B-4A98-B174-1AE5E265F26C}" sibTransId="{468DDB2A-5137-4DB6-9236-861125B13A22}"/>
    <dgm:cxn modelId="{4AD8ADB5-CC7D-4C9C-B0A8-E18330F4C4D9}" type="presOf" srcId="{CAEBF9DD-1E9A-445F-A3D2-FD1B4AB551BB}" destId="{EA8396E8-1E56-4129-9F51-7B0D984DA42B}" srcOrd="0" destOrd="1" presId="urn:microsoft.com/office/officeart/2005/8/layout/vList3"/>
    <dgm:cxn modelId="{44BB07CE-3F83-4319-BCD8-F479158A8E2C}" srcId="{5CF64174-A6A5-4873-805D-7D26EE7BB299}" destId="{D87DDF2F-94EF-450C-AB27-DDFDF246E06D}" srcOrd="0" destOrd="0" parTransId="{916F76AA-7E9E-41DE-95D5-4FB8B40CE5D9}" sibTransId="{FAAF4F74-F42E-44C9-B6D8-1B4FB7E72002}"/>
    <dgm:cxn modelId="{3D1C5FDA-22CA-44DB-947A-DE1486D9B0B7}" type="presOf" srcId="{B8465D08-8D6D-42D4-8539-9F4EC801C353}" destId="{639ADAEE-2316-463D-ADED-219D3895671E}" srcOrd="0" destOrd="0" presId="urn:microsoft.com/office/officeart/2005/8/layout/vList3"/>
    <dgm:cxn modelId="{44F732DD-0891-41FC-A38B-5232A3BE45B8}" srcId="{F71CCEDD-5F01-4575-A431-D6E798703E52}" destId="{5CF64174-A6A5-4873-805D-7D26EE7BB299}" srcOrd="0" destOrd="0" parTransId="{F92B5011-4E24-4DC9-BE57-412CE16A060F}" sibTransId="{B131383D-2223-4FF2-829F-6B37D7A9CDC6}"/>
    <dgm:cxn modelId="{E42672E5-17F0-423E-A65E-794125AB957F}" type="presOf" srcId="{5CF64174-A6A5-4873-805D-7D26EE7BB299}" destId="{04185AD9-A950-4643-8AF0-4573AE8F259F}" srcOrd="0" destOrd="0" presId="urn:microsoft.com/office/officeart/2005/8/layout/vList3"/>
    <dgm:cxn modelId="{4FE70DF6-B263-4BEA-A340-E178A3868672}" srcId="{B8465D08-8D6D-42D4-8539-9F4EC801C353}" destId="{61BEC6DE-FE6B-4B14-9910-14C2436CCB3B}" srcOrd="0" destOrd="0" parTransId="{65BF7257-BAFC-42A5-93D6-3565D97A0206}" sibTransId="{903499E9-F460-4FD5-8CE0-7735AA698D66}"/>
    <dgm:cxn modelId="{44EDD481-D7E8-4328-A05D-2D8D45B03F74}" type="presParOf" srcId="{7C30CFB8-2A96-49EE-80F1-A7D22834A4CC}" destId="{4F205124-5DF7-467E-836E-30CF51355E2B}" srcOrd="0" destOrd="0" presId="urn:microsoft.com/office/officeart/2005/8/layout/vList3"/>
    <dgm:cxn modelId="{9B0C6D32-8C39-4A52-885E-A4F202ADCBE3}" type="presParOf" srcId="{4F205124-5DF7-467E-836E-30CF51355E2B}" destId="{AF48F8A6-EAC0-4483-AB7D-6897960FDE8F}" srcOrd="0" destOrd="0" presId="urn:microsoft.com/office/officeart/2005/8/layout/vList3"/>
    <dgm:cxn modelId="{5D216527-A35E-4DA8-AD57-F52860D00740}" type="presParOf" srcId="{4F205124-5DF7-467E-836E-30CF51355E2B}" destId="{04185AD9-A950-4643-8AF0-4573AE8F259F}" srcOrd="1" destOrd="0" presId="urn:microsoft.com/office/officeart/2005/8/layout/vList3"/>
    <dgm:cxn modelId="{9F6A2D3F-33E0-43C1-9989-9051C5A00858}" type="presParOf" srcId="{7C30CFB8-2A96-49EE-80F1-A7D22834A4CC}" destId="{3A57175F-F1E0-46CE-9169-EB1D5FA29D04}" srcOrd="1" destOrd="0" presId="urn:microsoft.com/office/officeart/2005/8/layout/vList3"/>
    <dgm:cxn modelId="{4CAC9EAE-B6DF-4F3A-A33F-5E176D6F101A}" type="presParOf" srcId="{7C30CFB8-2A96-49EE-80F1-A7D22834A4CC}" destId="{F10CEC73-80B7-48B4-8681-78ECA280A9F7}" srcOrd="2" destOrd="0" presId="urn:microsoft.com/office/officeart/2005/8/layout/vList3"/>
    <dgm:cxn modelId="{D33C1634-D7BB-4887-8C0C-D78ABAD90136}" type="presParOf" srcId="{F10CEC73-80B7-48B4-8681-78ECA280A9F7}" destId="{34A9E11C-3BC3-44B4-BFC9-945ED9C181E6}" srcOrd="0" destOrd="0" presId="urn:microsoft.com/office/officeart/2005/8/layout/vList3"/>
    <dgm:cxn modelId="{50E6BEFD-4139-469D-BABE-788382CD34E0}" type="presParOf" srcId="{F10CEC73-80B7-48B4-8681-78ECA280A9F7}" destId="{EA8396E8-1E56-4129-9F51-7B0D984DA42B}" srcOrd="1" destOrd="0" presId="urn:microsoft.com/office/officeart/2005/8/layout/vList3"/>
    <dgm:cxn modelId="{DCE9D21A-E22B-4DAB-8D33-3F4EAAAF1C1E}" type="presParOf" srcId="{7C30CFB8-2A96-49EE-80F1-A7D22834A4CC}" destId="{8F5B726D-C686-4D89-B428-C4C55C0511F3}" srcOrd="3" destOrd="0" presId="urn:microsoft.com/office/officeart/2005/8/layout/vList3"/>
    <dgm:cxn modelId="{BEDA2E05-9FA2-415E-B230-C2719BBC9235}" type="presParOf" srcId="{7C30CFB8-2A96-49EE-80F1-A7D22834A4CC}" destId="{08BBF77D-6C77-4FC3-A72A-1370D53BEE51}" srcOrd="4" destOrd="0" presId="urn:microsoft.com/office/officeart/2005/8/layout/vList3"/>
    <dgm:cxn modelId="{4DD62DD0-ED4E-46B9-BA99-8C60FAB6F234}" type="presParOf" srcId="{08BBF77D-6C77-4FC3-A72A-1370D53BEE51}" destId="{5E2EF498-C89F-4184-9366-EEF14E351EB3}" srcOrd="0" destOrd="0" presId="urn:microsoft.com/office/officeart/2005/8/layout/vList3"/>
    <dgm:cxn modelId="{5A2F512A-F328-4D53-B1FE-B4366679518A}" type="presParOf" srcId="{08BBF77D-6C77-4FC3-A72A-1370D53BEE51}" destId="{639ADAEE-2316-463D-ADED-219D3895671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B8DE4E-B5D7-4459-9FF0-A351A3EFF977}" type="doc">
      <dgm:prSet loTypeId="urn:microsoft.com/office/officeart/2005/8/layout/vProcess5" loCatId="process" qsTypeId="urn:microsoft.com/office/officeart/2005/8/quickstyle/simple1" qsCatId="simple" csTypeId="urn:microsoft.com/office/officeart/2005/8/colors/accent0_3" csCatId="mainScheme" phldr="1"/>
      <dgm:spPr/>
    </dgm:pt>
    <dgm:pt modelId="{F4EB1689-6DA5-4A07-B125-B6F59A42BC2C}">
      <dgm:prSet phldrT="[Tekst]"/>
      <dgm:spPr/>
      <dgm:t>
        <a:bodyPr/>
        <a:lstStyle/>
        <a:p>
          <a:r>
            <a:rPr lang="nl-BE" dirty="0"/>
            <a:t>1: Je vrijwillig onderwerpen,  belasting betalen en je staatsvrijheid behouden</a:t>
          </a:r>
        </a:p>
      </dgm:t>
    </dgm:pt>
    <dgm:pt modelId="{09C47B2C-9B82-42A0-A9C9-7D2150A332D5}" type="parTrans" cxnId="{70F7C6C0-4C81-49E9-8571-1E0D371180A5}">
      <dgm:prSet/>
      <dgm:spPr/>
      <dgm:t>
        <a:bodyPr/>
        <a:lstStyle/>
        <a:p>
          <a:endParaRPr lang="nl-BE"/>
        </a:p>
      </dgm:t>
    </dgm:pt>
    <dgm:pt modelId="{67F85A37-7930-4FA8-8DA4-E039408632FB}" type="sibTrans" cxnId="{70F7C6C0-4C81-49E9-8571-1E0D371180A5}">
      <dgm:prSet/>
      <dgm:spPr/>
      <dgm:t>
        <a:bodyPr/>
        <a:lstStyle/>
        <a:p>
          <a:endParaRPr lang="nl-BE"/>
        </a:p>
      </dgm:t>
    </dgm:pt>
    <dgm:pt modelId="{11B592D8-3552-4A26-8F4D-141B253F4B69}">
      <dgm:prSet/>
      <dgm:spPr/>
      <dgm:t>
        <a:bodyPr/>
        <a:lstStyle/>
        <a:p>
          <a:r>
            <a:rPr lang="nl-BE" dirty="0"/>
            <a:t>2: Worden overmeesterd, belasting betalen en een </a:t>
          </a:r>
          <a:r>
            <a:rPr lang="nl-BE" dirty="0" err="1"/>
            <a:t>marionettestaat</a:t>
          </a:r>
          <a:r>
            <a:rPr lang="nl-BE" dirty="0"/>
            <a:t> zijn</a:t>
          </a:r>
        </a:p>
      </dgm:t>
    </dgm:pt>
    <dgm:pt modelId="{D9513C1C-A2E0-47AB-895D-2389D0538373}" type="parTrans" cxnId="{433C0F4A-C3CA-4E9C-BD31-A2614FAABA25}">
      <dgm:prSet/>
      <dgm:spPr/>
      <dgm:t>
        <a:bodyPr/>
        <a:lstStyle/>
        <a:p>
          <a:endParaRPr lang="nl-BE"/>
        </a:p>
      </dgm:t>
    </dgm:pt>
    <dgm:pt modelId="{C4CC78C6-56BA-4A2D-A0E7-8273018A9D8D}" type="sibTrans" cxnId="{433C0F4A-C3CA-4E9C-BD31-A2614FAABA25}">
      <dgm:prSet/>
      <dgm:spPr/>
      <dgm:t>
        <a:bodyPr/>
        <a:lstStyle/>
        <a:p>
          <a:endParaRPr lang="nl-BE"/>
        </a:p>
      </dgm:t>
    </dgm:pt>
    <dgm:pt modelId="{EE44B9EB-CA0E-432E-904B-1F0587CCB042}">
      <dgm:prSet/>
      <dgm:spPr/>
      <dgm:t>
        <a:bodyPr/>
        <a:lstStyle/>
        <a:p>
          <a:r>
            <a:rPr lang="nl-BE" dirty="0"/>
            <a:t>3: Worden overmeesterd, belasting betalen en een staat onder Assyrische regeerders zijn.</a:t>
          </a:r>
        </a:p>
      </dgm:t>
    </dgm:pt>
    <dgm:pt modelId="{AF25FE57-5CFB-4342-8C9A-F78CED18E537}" type="parTrans" cxnId="{AD88E32A-F950-46DE-B08B-83568EA6F12C}">
      <dgm:prSet/>
      <dgm:spPr/>
      <dgm:t>
        <a:bodyPr/>
        <a:lstStyle/>
        <a:p>
          <a:endParaRPr lang="nl-BE"/>
        </a:p>
      </dgm:t>
    </dgm:pt>
    <dgm:pt modelId="{26E6BB5C-4D1D-452A-92E5-B1A17156036D}" type="sibTrans" cxnId="{AD88E32A-F950-46DE-B08B-83568EA6F12C}">
      <dgm:prSet/>
      <dgm:spPr/>
      <dgm:t>
        <a:bodyPr/>
        <a:lstStyle/>
        <a:p>
          <a:endParaRPr lang="nl-BE"/>
        </a:p>
      </dgm:t>
    </dgm:pt>
    <dgm:pt modelId="{F3D3B8A7-227D-4018-99FE-C8F409672B1D}" type="pres">
      <dgm:prSet presAssocID="{EFB8DE4E-B5D7-4459-9FF0-A351A3EFF977}" presName="outerComposite" presStyleCnt="0">
        <dgm:presLayoutVars>
          <dgm:chMax val="5"/>
          <dgm:dir/>
          <dgm:resizeHandles val="exact"/>
        </dgm:presLayoutVars>
      </dgm:prSet>
      <dgm:spPr/>
    </dgm:pt>
    <dgm:pt modelId="{0919A766-3725-4A11-B6D7-5CD3FF11DE6B}" type="pres">
      <dgm:prSet presAssocID="{EFB8DE4E-B5D7-4459-9FF0-A351A3EFF977}" presName="dummyMaxCanvas" presStyleCnt="0">
        <dgm:presLayoutVars/>
      </dgm:prSet>
      <dgm:spPr/>
    </dgm:pt>
    <dgm:pt modelId="{A727D39E-DCBE-4BD5-AF51-64FA34E35276}" type="pres">
      <dgm:prSet presAssocID="{EFB8DE4E-B5D7-4459-9FF0-A351A3EFF977}" presName="ThreeNodes_1" presStyleLbl="node1" presStyleIdx="0" presStyleCnt="3">
        <dgm:presLayoutVars>
          <dgm:bulletEnabled val="1"/>
        </dgm:presLayoutVars>
      </dgm:prSet>
      <dgm:spPr/>
    </dgm:pt>
    <dgm:pt modelId="{AF218EE2-FE92-40C5-8A63-AE577230617B}" type="pres">
      <dgm:prSet presAssocID="{EFB8DE4E-B5D7-4459-9FF0-A351A3EFF977}" presName="ThreeNodes_2" presStyleLbl="node1" presStyleIdx="1" presStyleCnt="3">
        <dgm:presLayoutVars>
          <dgm:bulletEnabled val="1"/>
        </dgm:presLayoutVars>
      </dgm:prSet>
      <dgm:spPr/>
    </dgm:pt>
    <dgm:pt modelId="{BA24A93D-664E-467C-8F6D-281A0AEB2AF8}" type="pres">
      <dgm:prSet presAssocID="{EFB8DE4E-B5D7-4459-9FF0-A351A3EFF977}" presName="ThreeNodes_3" presStyleLbl="node1" presStyleIdx="2" presStyleCnt="3">
        <dgm:presLayoutVars>
          <dgm:bulletEnabled val="1"/>
        </dgm:presLayoutVars>
      </dgm:prSet>
      <dgm:spPr/>
    </dgm:pt>
    <dgm:pt modelId="{762CD756-5893-4FC7-97C8-8ED8199A8D14}" type="pres">
      <dgm:prSet presAssocID="{EFB8DE4E-B5D7-4459-9FF0-A351A3EFF977}" presName="ThreeConn_1-2" presStyleLbl="fgAccFollowNode1" presStyleIdx="0" presStyleCnt="2">
        <dgm:presLayoutVars>
          <dgm:bulletEnabled val="1"/>
        </dgm:presLayoutVars>
      </dgm:prSet>
      <dgm:spPr/>
    </dgm:pt>
    <dgm:pt modelId="{C13627E5-C9A3-498C-8960-E48EC380373B}" type="pres">
      <dgm:prSet presAssocID="{EFB8DE4E-B5D7-4459-9FF0-A351A3EFF977}" presName="ThreeConn_2-3" presStyleLbl="fgAccFollowNode1" presStyleIdx="1" presStyleCnt="2">
        <dgm:presLayoutVars>
          <dgm:bulletEnabled val="1"/>
        </dgm:presLayoutVars>
      </dgm:prSet>
      <dgm:spPr/>
    </dgm:pt>
    <dgm:pt modelId="{662C93C6-1131-4C23-BA58-946674C4C562}" type="pres">
      <dgm:prSet presAssocID="{EFB8DE4E-B5D7-4459-9FF0-A351A3EFF977}" presName="ThreeNodes_1_text" presStyleLbl="node1" presStyleIdx="2" presStyleCnt="3">
        <dgm:presLayoutVars>
          <dgm:bulletEnabled val="1"/>
        </dgm:presLayoutVars>
      </dgm:prSet>
      <dgm:spPr/>
    </dgm:pt>
    <dgm:pt modelId="{9EAFB4AC-3C29-4CA3-92A6-6062C1F6A237}" type="pres">
      <dgm:prSet presAssocID="{EFB8DE4E-B5D7-4459-9FF0-A351A3EFF977}" presName="ThreeNodes_2_text" presStyleLbl="node1" presStyleIdx="2" presStyleCnt="3">
        <dgm:presLayoutVars>
          <dgm:bulletEnabled val="1"/>
        </dgm:presLayoutVars>
      </dgm:prSet>
      <dgm:spPr/>
    </dgm:pt>
    <dgm:pt modelId="{64B6A1A5-B4FC-4641-9C91-A74EB70C16ED}" type="pres">
      <dgm:prSet presAssocID="{EFB8DE4E-B5D7-4459-9FF0-A351A3EFF977}" presName="ThreeNodes_3_text" presStyleLbl="node1" presStyleIdx="2" presStyleCnt="3">
        <dgm:presLayoutVars>
          <dgm:bulletEnabled val="1"/>
        </dgm:presLayoutVars>
      </dgm:prSet>
      <dgm:spPr/>
    </dgm:pt>
  </dgm:ptLst>
  <dgm:cxnLst>
    <dgm:cxn modelId="{682A5323-1765-42BE-B3A2-B3234BF4C4BF}" type="presOf" srcId="{67F85A37-7930-4FA8-8DA4-E039408632FB}" destId="{762CD756-5893-4FC7-97C8-8ED8199A8D14}" srcOrd="0" destOrd="0" presId="urn:microsoft.com/office/officeart/2005/8/layout/vProcess5"/>
    <dgm:cxn modelId="{AD88E32A-F950-46DE-B08B-83568EA6F12C}" srcId="{EFB8DE4E-B5D7-4459-9FF0-A351A3EFF977}" destId="{EE44B9EB-CA0E-432E-904B-1F0587CCB042}" srcOrd="2" destOrd="0" parTransId="{AF25FE57-5CFB-4342-8C9A-F78CED18E537}" sibTransId="{26E6BB5C-4D1D-452A-92E5-B1A17156036D}"/>
    <dgm:cxn modelId="{89FFA543-653A-4A62-A9FE-80C96680FFCC}" type="presOf" srcId="{EE44B9EB-CA0E-432E-904B-1F0587CCB042}" destId="{64B6A1A5-B4FC-4641-9C91-A74EB70C16ED}" srcOrd="1" destOrd="0" presId="urn:microsoft.com/office/officeart/2005/8/layout/vProcess5"/>
    <dgm:cxn modelId="{433C0F4A-C3CA-4E9C-BD31-A2614FAABA25}" srcId="{EFB8DE4E-B5D7-4459-9FF0-A351A3EFF977}" destId="{11B592D8-3552-4A26-8F4D-141B253F4B69}" srcOrd="1" destOrd="0" parTransId="{D9513C1C-A2E0-47AB-895D-2389D0538373}" sibTransId="{C4CC78C6-56BA-4A2D-A0E7-8273018A9D8D}"/>
    <dgm:cxn modelId="{082DA7A2-4357-4F03-90C3-A697E1C3BFDC}" type="presOf" srcId="{EFB8DE4E-B5D7-4459-9FF0-A351A3EFF977}" destId="{F3D3B8A7-227D-4018-99FE-C8F409672B1D}" srcOrd="0" destOrd="0" presId="urn:microsoft.com/office/officeart/2005/8/layout/vProcess5"/>
    <dgm:cxn modelId="{8C86CDAD-0C79-4DF8-A953-37AE3E2B276B}" type="presOf" srcId="{EE44B9EB-CA0E-432E-904B-1F0587CCB042}" destId="{BA24A93D-664E-467C-8F6D-281A0AEB2AF8}" srcOrd="0" destOrd="0" presId="urn:microsoft.com/office/officeart/2005/8/layout/vProcess5"/>
    <dgm:cxn modelId="{9FAAEBBF-B5A1-4ABF-94B4-7CD245FE3EC0}" type="presOf" srcId="{C4CC78C6-56BA-4A2D-A0E7-8273018A9D8D}" destId="{C13627E5-C9A3-498C-8960-E48EC380373B}" srcOrd="0" destOrd="0" presId="urn:microsoft.com/office/officeart/2005/8/layout/vProcess5"/>
    <dgm:cxn modelId="{70F7C6C0-4C81-49E9-8571-1E0D371180A5}" srcId="{EFB8DE4E-B5D7-4459-9FF0-A351A3EFF977}" destId="{F4EB1689-6DA5-4A07-B125-B6F59A42BC2C}" srcOrd="0" destOrd="0" parTransId="{09C47B2C-9B82-42A0-A9C9-7D2150A332D5}" sibTransId="{67F85A37-7930-4FA8-8DA4-E039408632FB}"/>
    <dgm:cxn modelId="{7A52EBCD-54BE-4FA2-831C-388F9995F1EB}" type="presOf" srcId="{F4EB1689-6DA5-4A07-B125-B6F59A42BC2C}" destId="{662C93C6-1131-4C23-BA58-946674C4C562}" srcOrd="1" destOrd="0" presId="urn:microsoft.com/office/officeart/2005/8/layout/vProcess5"/>
    <dgm:cxn modelId="{B79A56D8-26E8-44B3-8FE1-C2514DA777F7}" type="presOf" srcId="{11B592D8-3552-4A26-8F4D-141B253F4B69}" destId="{AF218EE2-FE92-40C5-8A63-AE577230617B}" srcOrd="0" destOrd="0" presId="urn:microsoft.com/office/officeart/2005/8/layout/vProcess5"/>
    <dgm:cxn modelId="{0C0EE6EF-1767-4A38-861D-358098A3B274}" type="presOf" srcId="{F4EB1689-6DA5-4A07-B125-B6F59A42BC2C}" destId="{A727D39E-DCBE-4BD5-AF51-64FA34E35276}" srcOrd="0" destOrd="0" presId="urn:microsoft.com/office/officeart/2005/8/layout/vProcess5"/>
    <dgm:cxn modelId="{328CE1F7-9BDE-4BF1-B9AB-1A18E6011035}" type="presOf" srcId="{11B592D8-3552-4A26-8F4D-141B253F4B69}" destId="{9EAFB4AC-3C29-4CA3-92A6-6062C1F6A237}" srcOrd="1" destOrd="0" presId="urn:microsoft.com/office/officeart/2005/8/layout/vProcess5"/>
    <dgm:cxn modelId="{F99481D5-077F-4CE7-886F-9B962D2E50C2}" type="presParOf" srcId="{F3D3B8A7-227D-4018-99FE-C8F409672B1D}" destId="{0919A766-3725-4A11-B6D7-5CD3FF11DE6B}" srcOrd="0" destOrd="0" presId="urn:microsoft.com/office/officeart/2005/8/layout/vProcess5"/>
    <dgm:cxn modelId="{9B3F66C2-7D31-48EB-817D-5AF165A7FB87}" type="presParOf" srcId="{F3D3B8A7-227D-4018-99FE-C8F409672B1D}" destId="{A727D39E-DCBE-4BD5-AF51-64FA34E35276}" srcOrd="1" destOrd="0" presId="urn:microsoft.com/office/officeart/2005/8/layout/vProcess5"/>
    <dgm:cxn modelId="{7DE3223A-C59C-4619-90C7-6D5E1070174F}" type="presParOf" srcId="{F3D3B8A7-227D-4018-99FE-C8F409672B1D}" destId="{AF218EE2-FE92-40C5-8A63-AE577230617B}" srcOrd="2" destOrd="0" presId="urn:microsoft.com/office/officeart/2005/8/layout/vProcess5"/>
    <dgm:cxn modelId="{B3D06946-093B-4CD3-B992-DEE30578BAD7}" type="presParOf" srcId="{F3D3B8A7-227D-4018-99FE-C8F409672B1D}" destId="{BA24A93D-664E-467C-8F6D-281A0AEB2AF8}" srcOrd="3" destOrd="0" presId="urn:microsoft.com/office/officeart/2005/8/layout/vProcess5"/>
    <dgm:cxn modelId="{02B39432-B5B5-4E45-A9D3-729C4F757C51}" type="presParOf" srcId="{F3D3B8A7-227D-4018-99FE-C8F409672B1D}" destId="{762CD756-5893-4FC7-97C8-8ED8199A8D14}" srcOrd="4" destOrd="0" presId="urn:microsoft.com/office/officeart/2005/8/layout/vProcess5"/>
    <dgm:cxn modelId="{1D2958BC-E341-4461-89E0-A008A714760E}" type="presParOf" srcId="{F3D3B8A7-227D-4018-99FE-C8F409672B1D}" destId="{C13627E5-C9A3-498C-8960-E48EC380373B}" srcOrd="5" destOrd="0" presId="urn:microsoft.com/office/officeart/2005/8/layout/vProcess5"/>
    <dgm:cxn modelId="{381A5F4D-8B60-43E9-BF6D-A2B948982B17}" type="presParOf" srcId="{F3D3B8A7-227D-4018-99FE-C8F409672B1D}" destId="{662C93C6-1131-4C23-BA58-946674C4C562}" srcOrd="6" destOrd="0" presId="urn:microsoft.com/office/officeart/2005/8/layout/vProcess5"/>
    <dgm:cxn modelId="{A7907199-1BBA-4138-B394-D2F0FA925327}" type="presParOf" srcId="{F3D3B8A7-227D-4018-99FE-C8F409672B1D}" destId="{9EAFB4AC-3C29-4CA3-92A6-6062C1F6A237}" srcOrd="7" destOrd="0" presId="urn:microsoft.com/office/officeart/2005/8/layout/vProcess5"/>
    <dgm:cxn modelId="{72F4AAD5-BC04-4C79-A0C2-7FC9D4A8E69F}" type="presParOf" srcId="{F3D3B8A7-227D-4018-99FE-C8F409672B1D}" destId="{64B6A1A5-B4FC-4641-9C91-A74EB70C16E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BF24EC-0253-4B2A-9B5F-D0EA2FD008AF}"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nl-BE"/>
        </a:p>
      </dgm:t>
    </dgm:pt>
    <dgm:pt modelId="{E541C9C5-1ACC-4DD7-95F0-AC7E6FC09D80}">
      <dgm:prSet/>
      <dgm:spPr/>
      <dgm:t>
        <a:bodyPr/>
        <a:lstStyle/>
        <a:p>
          <a:endParaRPr lang="nl-BE" dirty="0"/>
        </a:p>
      </dgm:t>
    </dgm:pt>
    <dgm:pt modelId="{4C3FB964-CDDF-4EC3-B264-47E095D620FD}" type="parTrans" cxnId="{AA9FA8DB-896B-4DA1-BC10-6381A1BA3412}">
      <dgm:prSet/>
      <dgm:spPr/>
      <dgm:t>
        <a:bodyPr/>
        <a:lstStyle/>
        <a:p>
          <a:endParaRPr lang="nl-BE"/>
        </a:p>
      </dgm:t>
    </dgm:pt>
    <dgm:pt modelId="{9DCD9210-92AC-4523-B2FB-52203EC4C8EE}" type="sibTrans" cxnId="{AA9FA8DB-896B-4DA1-BC10-6381A1BA3412}">
      <dgm:prSet/>
      <dgm:spPr>
        <a:blipFill rotWithShape="1">
          <a:blip xmlns:r="http://schemas.openxmlformats.org/officeDocument/2006/relationships" r:embed="rId1"/>
          <a:stretch>
            <a:fillRect/>
          </a:stretch>
        </a:blipFill>
      </dgm:spPr>
      <dgm:t>
        <a:bodyPr/>
        <a:lstStyle/>
        <a:p>
          <a:endParaRPr lang="nl-BE"/>
        </a:p>
      </dgm:t>
    </dgm:pt>
    <dgm:pt modelId="{E31CD2C2-35FE-4E4F-96B5-85356CDA7D18}">
      <dgm:prSet/>
      <dgm:spPr/>
      <dgm:t>
        <a:bodyPr/>
        <a:lstStyle/>
        <a:p>
          <a:endParaRPr lang="nl-BE" dirty="0"/>
        </a:p>
      </dgm:t>
    </dgm:pt>
    <dgm:pt modelId="{24865ABE-427C-473B-9FB0-BF4FD1D216DA}" type="parTrans" cxnId="{EA508E15-734C-4E24-9FF0-DCE4E32F07A0}">
      <dgm:prSet/>
      <dgm:spPr/>
      <dgm:t>
        <a:bodyPr/>
        <a:lstStyle/>
        <a:p>
          <a:endParaRPr lang="nl-BE"/>
        </a:p>
      </dgm:t>
    </dgm:pt>
    <dgm:pt modelId="{24AEFBF7-E1EF-4423-9474-EBF986E63AEF}" type="sibTrans" cxnId="{EA508E15-734C-4E24-9FF0-DCE4E32F07A0}">
      <dgm:prSet/>
      <dgm:spPr>
        <a:blipFill rotWithShape="1">
          <a:blip xmlns:r="http://schemas.openxmlformats.org/officeDocument/2006/relationships" r:embed="rId2"/>
          <a:stretch>
            <a:fillRect/>
          </a:stretch>
        </a:blipFill>
      </dgm:spPr>
      <dgm:t>
        <a:bodyPr/>
        <a:lstStyle/>
        <a:p>
          <a:endParaRPr lang="nl-BE"/>
        </a:p>
      </dgm:t>
    </dgm:pt>
    <dgm:pt modelId="{410B418D-78CC-4ED0-B172-F3C6115EB76E}">
      <dgm:prSet/>
      <dgm:spPr/>
      <dgm:t>
        <a:bodyPr/>
        <a:lstStyle/>
        <a:p>
          <a:endParaRPr lang="nl-BE" dirty="0"/>
        </a:p>
      </dgm:t>
    </dgm:pt>
    <dgm:pt modelId="{0AFBF200-E46C-4E42-964F-D0E0C70F7881}" type="parTrans" cxnId="{BEA5C600-E785-48C4-9EB8-2CFF060FCB22}">
      <dgm:prSet/>
      <dgm:spPr/>
      <dgm:t>
        <a:bodyPr/>
        <a:lstStyle/>
        <a:p>
          <a:endParaRPr lang="nl-BE"/>
        </a:p>
      </dgm:t>
    </dgm:pt>
    <dgm:pt modelId="{5BBDED1D-4A9C-4C95-AEED-06849D16F46B}" type="sibTrans" cxnId="{BEA5C600-E785-48C4-9EB8-2CFF060FCB22}">
      <dgm:prSet/>
      <dgm:spPr>
        <a:blipFill rotWithShape="1">
          <a:blip xmlns:r="http://schemas.openxmlformats.org/officeDocument/2006/relationships" r:embed="rId3"/>
          <a:stretch>
            <a:fillRect/>
          </a:stretch>
        </a:blipFill>
      </dgm:spPr>
      <dgm:t>
        <a:bodyPr/>
        <a:lstStyle/>
        <a:p>
          <a:endParaRPr lang="nl-BE"/>
        </a:p>
      </dgm:t>
    </dgm:pt>
    <dgm:pt modelId="{3FD6A6F6-CE59-4D46-8293-A65636FAEAFB}">
      <dgm:prSet/>
      <dgm:spPr/>
      <dgm:t>
        <a:bodyPr/>
        <a:lstStyle/>
        <a:p>
          <a:endParaRPr lang="nl-BE" dirty="0"/>
        </a:p>
      </dgm:t>
    </dgm:pt>
    <dgm:pt modelId="{3587BB22-CD24-4C3A-AD70-8115EE12B179}" type="parTrans" cxnId="{A14D88AA-CB16-4443-9A25-D2294FE675EB}">
      <dgm:prSet/>
      <dgm:spPr/>
      <dgm:t>
        <a:bodyPr/>
        <a:lstStyle/>
        <a:p>
          <a:endParaRPr lang="nl-BE"/>
        </a:p>
      </dgm:t>
    </dgm:pt>
    <dgm:pt modelId="{B37C9069-C526-4D19-B40D-1EB40D5B2216}" type="sibTrans" cxnId="{A14D88AA-CB16-4443-9A25-D2294FE675EB}">
      <dgm:prSet/>
      <dgm:spPr>
        <a:blipFill rotWithShape="1">
          <a:blip xmlns:r="http://schemas.openxmlformats.org/officeDocument/2006/relationships" r:embed="rId4"/>
          <a:stretch>
            <a:fillRect/>
          </a:stretch>
        </a:blipFill>
      </dgm:spPr>
      <dgm:t>
        <a:bodyPr/>
        <a:lstStyle/>
        <a:p>
          <a:endParaRPr lang="nl-BE"/>
        </a:p>
      </dgm:t>
    </dgm:pt>
    <dgm:pt modelId="{9A7A618C-23AC-4355-B6B4-364BC58CBDCB}" type="pres">
      <dgm:prSet presAssocID="{6ABF24EC-0253-4B2A-9B5F-D0EA2FD008AF}" presName="Name0" presStyleCnt="0">
        <dgm:presLayoutVars>
          <dgm:chMax val="7"/>
          <dgm:chPref val="7"/>
          <dgm:dir/>
        </dgm:presLayoutVars>
      </dgm:prSet>
      <dgm:spPr/>
    </dgm:pt>
    <dgm:pt modelId="{E585DF1C-ACA9-43A5-9FE1-CA08497254AD}" type="pres">
      <dgm:prSet presAssocID="{6ABF24EC-0253-4B2A-9B5F-D0EA2FD008AF}" presName="Name1" presStyleCnt="0"/>
      <dgm:spPr/>
    </dgm:pt>
    <dgm:pt modelId="{9CEF8059-A14B-47B5-BBC9-888AF2C849D9}" type="pres">
      <dgm:prSet presAssocID="{9DCD9210-92AC-4523-B2FB-52203EC4C8EE}" presName="picture_1" presStyleCnt="0"/>
      <dgm:spPr/>
    </dgm:pt>
    <dgm:pt modelId="{594A932A-52DE-40DE-8F71-D8D7F32B9506}" type="pres">
      <dgm:prSet presAssocID="{9DCD9210-92AC-4523-B2FB-52203EC4C8EE}" presName="pictureRepeatNode" presStyleLbl="alignImgPlace1" presStyleIdx="0" presStyleCnt="4"/>
      <dgm:spPr/>
    </dgm:pt>
    <dgm:pt modelId="{58CB3E2C-5987-46BB-875F-CB4A8E5D9A96}" type="pres">
      <dgm:prSet presAssocID="{E541C9C5-1ACC-4DD7-95F0-AC7E6FC09D80}" presName="text_1" presStyleLbl="node1" presStyleIdx="0" presStyleCnt="0">
        <dgm:presLayoutVars>
          <dgm:bulletEnabled val="1"/>
        </dgm:presLayoutVars>
      </dgm:prSet>
      <dgm:spPr/>
    </dgm:pt>
    <dgm:pt modelId="{1FD5883B-0A73-4044-A2F9-60C642157F1C}" type="pres">
      <dgm:prSet presAssocID="{24AEFBF7-E1EF-4423-9474-EBF986E63AEF}" presName="picture_2" presStyleCnt="0"/>
      <dgm:spPr/>
    </dgm:pt>
    <dgm:pt modelId="{AEEF0E8C-930E-4A85-827E-89074798F64A}" type="pres">
      <dgm:prSet presAssocID="{24AEFBF7-E1EF-4423-9474-EBF986E63AEF}" presName="pictureRepeatNode" presStyleLbl="alignImgPlace1" presStyleIdx="1" presStyleCnt="4"/>
      <dgm:spPr/>
    </dgm:pt>
    <dgm:pt modelId="{9FC9FB0F-79A6-49E2-8189-DF3CC72CB774}" type="pres">
      <dgm:prSet presAssocID="{E31CD2C2-35FE-4E4F-96B5-85356CDA7D18}" presName="line_2" presStyleLbl="parChTrans1D1" presStyleIdx="0" presStyleCnt="3"/>
      <dgm:spPr/>
    </dgm:pt>
    <dgm:pt modelId="{E6CA5938-BBC6-4A44-B466-19488BA7F7FD}" type="pres">
      <dgm:prSet presAssocID="{E31CD2C2-35FE-4E4F-96B5-85356CDA7D18}" presName="textparent_2" presStyleLbl="node1" presStyleIdx="0" presStyleCnt="0"/>
      <dgm:spPr/>
    </dgm:pt>
    <dgm:pt modelId="{A1D8868A-435B-4D06-AFAA-42836627A2C5}" type="pres">
      <dgm:prSet presAssocID="{E31CD2C2-35FE-4E4F-96B5-85356CDA7D18}" presName="text_2" presStyleLbl="revTx" presStyleIdx="0" presStyleCnt="3">
        <dgm:presLayoutVars>
          <dgm:bulletEnabled val="1"/>
        </dgm:presLayoutVars>
      </dgm:prSet>
      <dgm:spPr/>
    </dgm:pt>
    <dgm:pt modelId="{440C4FA2-DD3F-437C-A6FC-50D84D12BC73}" type="pres">
      <dgm:prSet presAssocID="{5BBDED1D-4A9C-4C95-AEED-06849D16F46B}" presName="picture_3" presStyleCnt="0"/>
      <dgm:spPr/>
    </dgm:pt>
    <dgm:pt modelId="{B1B5BE73-38D9-4074-A1FC-C3A9B894AEE0}" type="pres">
      <dgm:prSet presAssocID="{5BBDED1D-4A9C-4C95-AEED-06849D16F46B}" presName="pictureRepeatNode" presStyleLbl="alignImgPlace1" presStyleIdx="2" presStyleCnt="4"/>
      <dgm:spPr/>
    </dgm:pt>
    <dgm:pt modelId="{81BDA442-419C-45AD-AEB4-46C5483B4F7B}" type="pres">
      <dgm:prSet presAssocID="{410B418D-78CC-4ED0-B172-F3C6115EB76E}" presName="line_3" presStyleLbl="parChTrans1D1" presStyleIdx="1" presStyleCnt="3"/>
      <dgm:spPr/>
    </dgm:pt>
    <dgm:pt modelId="{3B801CD0-8887-4EF9-BFFB-43881A1CAEC2}" type="pres">
      <dgm:prSet presAssocID="{410B418D-78CC-4ED0-B172-F3C6115EB76E}" presName="textparent_3" presStyleLbl="node1" presStyleIdx="0" presStyleCnt="0"/>
      <dgm:spPr/>
    </dgm:pt>
    <dgm:pt modelId="{013B44E6-A6EC-4398-9DA3-24CCA27D452B}" type="pres">
      <dgm:prSet presAssocID="{410B418D-78CC-4ED0-B172-F3C6115EB76E}" presName="text_3" presStyleLbl="revTx" presStyleIdx="1" presStyleCnt="3">
        <dgm:presLayoutVars>
          <dgm:bulletEnabled val="1"/>
        </dgm:presLayoutVars>
      </dgm:prSet>
      <dgm:spPr/>
    </dgm:pt>
    <dgm:pt modelId="{7E9E1144-D3C9-41EE-8BD9-443C37288038}" type="pres">
      <dgm:prSet presAssocID="{B37C9069-C526-4D19-B40D-1EB40D5B2216}" presName="picture_4" presStyleCnt="0"/>
      <dgm:spPr/>
    </dgm:pt>
    <dgm:pt modelId="{BD566349-BC60-45EF-A59C-AE380E9599B2}" type="pres">
      <dgm:prSet presAssocID="{B37C9069-C526-4D19-B40D-1EB40D5B2216}" presName="pictureRepeatNode" presStyleLbl="alignImgPlace1" presStyleIdx="3" presStyleCnt="4"/>
      <dgm:spPr/>
    </dgm:pt>
    <dgm:pt modelId="{77819F35-DF86-44F2-84D4-133D005652FD}" type="pres">
      <dgm:prSet presAssocID="{3FD6A6F6-CE59-4D46-8293-A65636FAEAFB}" presName="line_4" presStyleLbl="parChTrans1D1" presStyleIdx="2" presStyleCnt="3"/>
      <dgm:spPr/>
    </dgm:pt>
    <dgm:pt modelId="{ED5049F3-AAEF-4E00-8015-9F3AD1EA3B0F}" type="pres">
      <dgm:prSet presAssocID="{3FD6A6F6-CE59-4D46-8293-A65636FAEAFB}" presName="textparent_4" presStyleLbl="node1" presStyleIdx="0" presStyleCnt="0"/>
      <dgm:spPr/>
    </dgm:pt>
    <dgm:pt modelId="{DBBBFFBB-442E-44FE-832E-F93CE4660F64}" type="pres">
      <dgm:prSet presAssocID="{3FD6A6F6-CE59-4D46-8293-A65636FAEAFB}" presName="text_4" presStyleLbl="revTx" presStyleIdx="2" presStyleCnt="3">
        <dgm:presLayoutVars>
          <dgm:bulletEnabled val="1"/>
        </dgm:presLayoutVars>
      </dgm:prSet>
      <dgm:spPr/>
    </dgm:pt>
  </dgm:ptLst>
  <dgm:cxnLst>
    <dgm:cxn modelId="{BEA5C600-E785-48C4-9EB8-2CFF060FCB22}" srcId="{6ABF24EC-0253-4B2A-9B5F-D0EA2FD008AF}" destId="{410B418D-78CC-4ED0-B172-F3C6115EB76E}" srcOrd="2" destOrd="0" parTransId="{0AFBF200-E46C-4E42-964F-D0E0C70F7881}" sibTransId="{5BBDED1D-4A9C-4C95-AEED-06849D16F46B}"/>
    <dgm:cxn modelId="{EA508E15-734C-4E24-9FF0-DCE4E32F07A0}" srcId="{6ABF24EC-0253-4B2A-9B5F-D0EA2FD008AF}" destId="{E31CD2C2-35FE-4E4F-96B5-85356CDA7D18}" srcOrd="1" destOrd="0" parTransId="{24865ABE-427C-473B-9FB0-BF4FD1D216DA}" sibTransId="{24AEFBF7-E1EF-4423-9474-EBF986E63AEF}"/>
    <dgm:cxn modelId="{8654AE22-DDA4-49DB-B428-B5FB899058DF}" type="presOf" srcId="{5BBDED1D-4A9C-4C95-AEED-06849D16F46B}" destId="{B1B5BE73-38D9-4074-A1FC-C3A9B894AEE0}" srcOrd="0" destOrd="0" presId="urn:microsoft.com/office/officeart/2008/layout/CircularPictureCallout"/>
    <dgm:cxn modelId="{76318A2F-A86E-4D1F-A3DF-9378C6ADA769}" type="presOf" srcId="{B37C9069-C526-4D19-B40D-1EB40D5B2216}" destId="{BD566349-BC60-45EF-A59C-AE380E9599B2}" srcOrd="0" destOrd="0" presId="urn:microsoft.com/office/officeart/2008/layout/CircularPictureCallout"/>
    <dgm:cxn modelId="{F69D3774-4A4B-4181-97AD-EBB85B5553AA}" type="presOf" srcId="{9DCD9210-92AC-4523-B2FB-52203EC4C8EE}" destId="{594A932A-52DE-40DE-8F71-D8D7F32B9506}" srcOrd="0" destOrd="0" presId="urn:microsoft.com/office/officeart/2008/layout/CircularPictureCallout"/>
    <dgm:cxn modelId="{A214DE8E-60DE-43D6-A713-033EBEB6303E}" type="presOf" srcId="{E31CD2C2-35FE-4E4F-96B5-85356CDA7D18}" destId="{A1D8868A-435B-4D06-AFAA-42836627A2C5}" srcOrd="0" destOrd="0" presId="urn:microsoft.com/office/officeart/2008/layout/CircularPictureCallout"/>
    <dgm:cxn modelId="{30E14F9C-EE48-40B8-9120-18665D512762}" type="presOf" srcId="{E541C9C5-1ACC-4DD7-95F0-AC7E6FC09D80}" destId="{58CB3E2C-5987-46BB-875F-CB4A8E5D9A96}" srcOrd="0" destOrd="0" presId="urn:microsoft.com/office/officeart/2008/layout/CircularPictureCallout"/>
    <dgm:cxn modelId="{A14D88AA-CB16-4443-9A25-D2294FE675EB}" srcId="{6ABF24EC-0253-4B2A-9B5F-D0EA2FD008AF}" destId="{3FD6A6F6-CE59-4D46-8293-A65636FAEAFB}" srcOrd="3" destOrd="0" parTransId="{3587BB22-CD24-4C3A-AD70-8115EE12B179}" sibTransId="{B37C9069-C526-4D19-B40D-1EB40D5B2216}"/>
    <dgm:cxn modelId="{627F4CB5-2330-471A-976F-F167226C4900}" type="presOf" srcId="{6ABF24EC-0253-4B2A-9B5F-D0EA2FD008AF}" destId="{9A7A618C-23AC-4355-B6B4-364BC58CBDCB}" srcOrd="0" destOrd="0" presId="urn:microsoft.com/office/officeart/2008/layout/CircularPictureCallout"/>
    <dgm:cxn modelId="{EFE16ED9-1D2C-4393-ABB2-F9ED1D675D46}" type="presOf" srcId="{3FD6A6F6-CE59-4D46-8293-A65636FAEAFB}" destId="{DBBBFFBB-442E-44FE-832E-F93CE4660F64}" srcOrd="0" destOrd="0" presId="urn:microsoft.com/office/officeart/2008/layout/CircularPictureCallout"/>
    <dgm:cxn modelId="{AA9FA8DB-896B-4DA1-BC10-6381A1BA3412}" srcId="{6ABF24EC-0253-4B2A-9B5F-D0EA2FD008AF}" destId="{E541C9C5-1ACC-4DD7-95F0-AC7E6FC09D80}" srcOrd="0" destOrd="0" parTransId="{4C3FB964-CDDF-4EC3-B264-47E095D620FD}" sibTransId="{9DCD9210-92AC-4523-B2FB-52203EC4C8EE}"/>
    <dgm:cxn modelId="{B865BCE6-BEC5-40C4-A354-630F14579FD7}" type="presOf" srcId="{410B418D-78CC-4ED0-B172-F3C6115EB76E}" destId="{013B44E6-A6EC-4398-9DA3-24CCA27D452B}" srcOrd="0" destOrd="0" presId="urn:microsoft.com/office/officeart/2008/layout/CircularPictureCallout"/>
    <dgm:cxn modelId="{05099AEC-52A4-44A7-B6F8-AF59874EB23B}" type="presOf" srcId="{24AEFBF7-E1EF-4423-9474-EBF986E63AEF}" destId="{AEEF0E8C-930E-4A85-827E-89074798F64A}" srcOrd="0" destOrd="0" presId="urn:microsoft.com/office/officeart/2008/layout/CircularPictureCallout"/>
    <dgm:cxn modelId="{BEB441E8-C402-4065-A412-B5C26510661D}" type="presParOf" srcId="{9A7A618C-23AC-4355-B6B4-364BC58CBDCB}" destId="{E585DF1C-ACA9-43A5-9FE1-CA08497254AD}" srcOrd="0" destOrd="0" presId="urn:microsoft.com/office/officeart/2008/layout/CircularPictureCallout"/>
    <dgm:cxn modelId="{FA7FB592-35EF-4094-B5B7-1AE0F2C4C026}" type="presParOf" srcId="{E585DF1C-ACA9-43A5-9FE1-CA08497254AD}" destId="{9CEF8059-A14B-47B5-BBC9-888AF2C849D9}" srcOrd="0" destOrd="0" presId="urn:microsoft.com/office/officeart/2008/layout/CircularPictureCallout"/>
    <dgm:cxn modelId="{12745E90-52AD-4CE0-9010-AEA2433B5E76}" type="presParOf" srcId="{9CEF8059-A14B-47B5-BBC9-888AF2C849D9}" destId="{594A932A-52DE-40DE-8F71-D8D7F32B9506}" srcOrd="0" destOrd="0" presId="urn:microsoft.com/office/officeart/2008/layout/CircularPictureCallout"/>
    <dgm:cxn modelId="{D2539341-41BE-47B7-8F4A-F9E11C6E51DE}" type="presParOf" srcId="{E585DF1C-ACA9-43A5-9FE1-CA08497254AD}" destId="{58CB3E2C-5987-46BB-875F-CB4A8E5D9A96}" srcOrd="1" destOrd="0" presId="urn:microsoft.com/office/officeart/2008/layout/CircularPictureCallout"/>
    <dgm:cxn modelId="{5260FA8F-261F-42E8-A43A-574FED9F38CA}" type="presParOf" srcId="{E585DF1C-ACA9-43A5-9FE1-CA08497254AD}" destId="{1FD5883B-0A73-4044-A2F9-60C642157F1C}" srcOrd="2" destOrd="0" presId="urn:microsoft.com/office/officeart/2008/layout/CircularPictureCallout"/>
    <dgm:cxn modelId="{730A0C55-8361-4D56-844B-B9B1628FA201}" type="presParOf" srcId="{1FD5883B-0A73-4044-A2F9-60C642157F1C}" destId="{AEEF0E8C-930E-4A85-827E-89074798F64A}" srcOrd="0" destOrd="0" presId="urn:microsoft.com/office/officeart/2008/layout/CircularPictureCallout"/>
    <dgm:cxn modelId="{3651436C-DC9B-461B-8191-DA94128E8878}" type="presParOf" srcId="{E585DF1C-ACA9-43A5-9FE1-CA08497254AD}" destId="{9FC9FB0F-79A6-49E2-8189-DF3CC72CB774}" srcOrd="3" destOrd="0" presId="urn:microsoft.com/office/officeart/2008/layout/CircularPictureCallout"/>
    <dgm:cxn modelId="{9735BEF8-5833-44E4-99BF-BFC2CD9DC209}" type="presParOf" srcId="{E585DF1C-ACA9-43A5-9FE1-CA08497254AD}" destId="{E6CA5938-BBC6-4A44-B466-19488BA7F7FD}" srcOrd="4" destOrd="0" presId="urn:microsoft.com/office/officeart/2008/layout/CircularPictureCallout"/>
    <dgm:cxn modelId="{0BABDAA0-C4AE-47C3-B161-52BD96851FB0}" type="presParOf" srcId="{E6CA5938-BBC6-4A44-B466-19488BA7F7FD}" destId="{A1D8868A-435B-4D06-AFAA-42836627A2C5}" srcOrd="0" destOrd="0" presId="urn:microsoft.com/office/officeart/2008/layout/CircularPictureCallout"/>
    <dgm:cxn modelId="{30AE39C2-6F5C-4792-8B94-32BEC83A8C21}" type="presParOf" srcId="{E585DF1C-ACA9-43A5-9FE1-CA08497254AD}" destId="{440C4FA2-DD3F-437C-A6FC-50D84D12BC73}" srcOrd="5" destOrd="0" presId="urn:microsoft.com/office/officeart/2008/layout/CircularPictureCallout"/>
    <dgm:cxn modelId="{2B5E1732-1C11-4658-B19F-13EB6324BC03}" type="presParOf" srcId="{440C4FA2-DD3F-437C-A6FC-50D84D12BC73}" destId="{B1B5BE73-38D9-4074-A1FC-C3A9B894AEE0}" srcOrd="0" destOrd="0" presId="urn:microsoft.com/office/officeart/2008/layout/CircularPictureCallout"/>
    <dgm:cxn modelId="{16E37D2E-7E92-4873-BC41-7B61FA4823DD}" type="presParOf" srcId="{E585DF1C-ACA9-43A5-9FE1-CA08497254AD}" destId="{81BDA442-419C-45AD-AEB4-46C5483B4F7B}" srcOrd="6" destOrd="0" presId="urn:microsoft.com/office/officeart/2008/layout/CircularPictureCallout"/>
    <dgm:cxn modelId="{3ABCA208-52CF-4217-9319-BBAC0629DD9F}" type="presParOf" srcId="{E585DF1C-ACA9-43A5-9FE1-CA08497254AD}" destId="{3B801CD0-8887-4EF9-BFFB-43881A1CAEC2}" srcOrd="7" destOrd="0" presId="urn:microsoft.com/office/officeart/2008/layout/CircularPictureCallout"/>
    <dgm:cxn modelId="{4F38A1EE-5165-4F47-BCEF-5DCC8DD05F66}" type="presParOf" srcId="{3B801CD0-8887-4EF9-BFFB-43881A1CAEC2}" destId="{013B44E6-A6EC-4398-9DA3-24CCA27D452B}" srcOrd="0" destOrd="0" presId="urn:microsoft.com/office/officeart/2008/layout/CircularPictureCallout"/>
    <dgm:cxn modelId="{067E41A7-1193-473A-A4C0-B19B03484406}" type="presParOf" srcId="{E585DF1C-ACA9-43A5-9FE1-CA08497254AD}" destId="{7E9E1144-D3C9-41EE-8BD9-443C37288038}" srcOrd="8" destOrd="0" presId="urn:microsoft.com/office/officeart/2008/layout/CircularPictureCallout"/>
    <dgm:cxn modelId="{5B296C18-96EA-404B-A6F5-FFDB573794B3}" type="presParOf" srcId="{7E9E1144-D3C9-41EE-8BD9-443C37288038}" destId="{BD566349-BC60-45EF-A59C-AE380E9599B2}" srcOrd="0" destOrd="0" presId="urn:microsoft.com/office/officeart/2008/layout/CircularPictureCallout"/>
    <dgm:cxn modelId="{7EB6DD13-10CC-42A0-9EDF-4B028DDAE7F1}" type="presParOf" srcId="{E585DF1C-ACA9-43A5-9FE1-CA08497254AD}" destId="{77819F35-DF86-44F2-84D4-133D005652FD}" srcOrd="9" destOrd="0" presId="urn:microsoft.com/office/officeart/2008/layout/CircularPictureCallout"/>
    <dgm:cxn modelId="{858013D5-B8A8-4174-B6D5-7E2283C66D40}" type="presParOf" srcId="{E585DF1C-ACA9-43A5-9FE1-CA08497254AD}" destId="{ED5049F3-AAEF-4E00-8015-9F3AD1EA3B0F}" srcOrd="10" destOrd="0" presId="urn:microsoft.com/office/officeart/2008/layout/CircularPictureCallout"/>
    <dgm:cxn modelId="{E83487FF-E4A3-4F11-96CF-AE4CA4CC0B68}" type="presParOf" srcId="{ED5049F3-AAEF-4E00-8015-9F3AD1EA3B0F}" destId="{DBBBFFBB-442E-44FE-832E-F93CE4660F6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F673A-BF9C-4E71-A580-335C6EAFC0D4}">
      <dsp:nvSpPr>
        <dsp:cNvPr id="0" name=""/>
        <dsp:cNvSpPr/>
      </dsp:nvSpPr>
      <dsp:spPr>
        <a:xfrm>
          <a:off x="3735" y="612"/>
          <a:ext cx="5850468"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dirty="0"/>
            <a:t>Voor de ballingschap</a:t>
          </a:r>
        </a:p>
      </dsp:txBody>
      <dsp:txXfrm>
        <a:off x="28065" y="24942"/>
        <a:ext cx="5801808" cy="782037"/>
      </dsp:txXfrm>
    </dsp:sp>
    <dsp:sp modelId="{E353E1BF-CE50-4D52-A12A-7A3B67024C71}">
      <dsp:nvSpPr>
        <dsp:cNvPr id="0" name=""/>
        <dsp:cNvSpPr/>
      </dsp:nvSpPr>
      <dsp:spPr>
        <a:xfrm>
          <a:off x="3735" y="932451"/>
          <a:ext cx="387411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Corruptie in</a:t>
          </a:r>
          <a:br>
            <a:rPr lang="nl-BE" sz="2000" kern="1200" dirty="0"/>
          </a:br>
          <a:r>
            <a:rPr lang="nl-BE" sz="2000" kern="1200" dirty="0"/>
            <a:t>de schepping</a:t>
          </a:r>
        </a:p>
      </dsp:txBody>
      <dsp:txXfrm>
        <a:off x="28065" y="956781"/>
        <a:ext cx="3825450" cy="782037"/>
      </dsp:txXfrm>
    </dsp:sp>
    <dsp:sp modelId="{B5670EDA-2AFB-48E7-8539-9DAFB2239D3F}">
      <dsp:nvSpPr>
        <dsp:cNvPr id="0" name=""/>
        <dsp:cNvSpPr/>
      </dsp:nvSpPr>
      <dsp:spPr>
        <a:xfrm>
          <a:off x="3735"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Hosea</a:t>
          </a:r>
        </a:p>
      </dsp:txBody>
      <dsp:txXfrm>
        <a:off x="22007" y="1882561"/>
        <a:ext cx="587306" cy="794153"/>
      </dsp:txXfrm>
    </dsp:sp>
    <dsp:sp modelId="{4232C5AE-D1AB-4978-A7A6-4A67E4769C17}">
      <dsp:nvSpPr>
        <dsp:cNvPr id="0" name=""/>
        <dsp:cNvSpPr/>
      </dsp:nvSpPr>
      <dsp:spPr>
        <a:xfrm>
          <a:off x="3735"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Hosea</a:t>
          </a:r>
        </a:p>
      </dsp:txBody>
      <dsp:txXfrm>
        <a:off x="22007" y="2814399"/>
        <a:ext cx="587306" cy="794153"/>
      </dsp:txXfrm>
    </dsp:sp>
    <dsp:sp modelId="{F71E41CE-61C7-4200-A707-B9A873E219BE}">
      <dsp:nvSpPr>
        <dsp:cNvPr id="0" name=""/>
        <dsp:cNvSpPr/>
      </dsp:nvSpPr>
      <dsp:spPr>
        <a:xfrm>
          <a:off x="653787"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Joël</a:t>
          </a:r>
        </a:p>
      </dsp:txBody>
      <dsp:txXfrm>
        <a:off x="672059" y="1882561"/>
        <a:ext cx="587306" cy="794153"/>
      </dsp:txXfrm>
    </dsp:sp>
    <dsp:sp modelId="{51541DEB-2081-4481-B2BA-4191A00CEA11}">
      <dsp:nvSpPr>
        <dsp:cNvPr id="0" name=""/>
        <dsp:cNvSpPr/>
      </dsp:nvSpPr>
      <dsp:spPr>
        <a:xfrm>
          <a:off x="653787"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Amos</a:t>
          </a:r>
        </a:p>
      </dsp:txBody>
      <dsp:txXfrm>
        <a:off x="672059" y="2814399"/>
        <a:ext cx="587306" cy="794153"/>
      </dsp:txXfrm>
    </dsp:sp>
    <dsp:sp modelId="{375788E3-B928-49CF-B1B9-8B3CB27DED5E}">
      <dsp:nvSpPr>
        <dsp:cNvPr id="0" name=""/>
        <dsp:cNvSpPr/>
      </dsp:nvSpPr>
      <dsp:spPr>
        <a:xfrm>
          <a:off x="1303839"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Amos</a:t>
          </a:r>
        </a:p>
      </dsp:txBody>
      <dsp:txXfrm>
        <a:off x="1322111" y="1882561"/>
        <a:ext cx="587306" cy="794153"/>
      </dsp:txXfrm>
    </dsp:sp>
    <dsp:sp modelId="{4C62447D-A7B1-4550-9F5D-C9C49AD96C51}">
      <dsp:nvSpPr>
        <dsp:cNvPr id="0" name=""/>
        <dsp:cNvSpPr/>
      </dsp:nvSpPr>
      <dsp:spPr>
        <a:xfrm>
          <a:off x="1303839"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Micha</a:t>
          </a:r>
        </a:p>
      </dsp:txBody>
      <dsp:txXfrm>
        <a:off x="1322111" y="2814399"/>
        <a:ext cx="587306" cy="794153"/>
      </dsp:txXfrm>
    </dsp:sp>
    <dsp:sp modelId="{A091A925-73F7-415F-A804-1A9C2591CB50}">
      <dsp:nvSpPr>
        <dsp:cNvPr id="0" name=""/>
        <dsp:cNvSpPr/>
      </dsp:nvSpPr>
      <dsp:spPr>
        <a:xfrm>
          <a:off x="1953891"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Obadja</a:t>
          </a:r>
        </a:p>
      </dsp:txBody>
      <dsp:txXfrm>
        <a:off x="1972163" y="1882561"/>
        <a:ext cx="587306" cy="794153"/>
      </dsp:txXfrm>
    </dsp:sp>
    <dsp:sp modelId="{AF1202D7-C766-4481-B5A2-439312E63BB0}">
      <dsp:nvSpPr>
        <dsp:cNvPr id="0" name=""/>
        <dsp:cNvSpPr/>
      </dsp:nvSpPr>
      <dsp:spPr>
        <a:xfrm>
          <a:off x="1953891"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Joël</a:t>
          </a:r>
        </a:p>
      </dsp:txBody>
      <dsp:txXfrm>
        <a:off x="1972163" y="2814399"/>
        <a:ext cx="587306" cy="794153"/>
      </dsp:txXfrm>
    </dsp:sp>
    <dsp:sp modelId="{48651604-AA71-4CED-8D7C-AF5844925BDC}">
      <dsp:nvSpPr>
        <dsp:cNvPr id="0" name=""/>
        <dsp:cNvSpPr/>
      </dsp:nvSpPr>
      <dsp:spPr>
        <a:xfrm>
          <a:off x="2603943"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Jona</a:t>
          </a:r>
        </a:p>
      </dsp:txBody>
      <dsp:txXfrm>
        <a:off x="2622215" y="1882561"/>
        <a:ext cx="587306" cy="794153"/>
      </dsp:txXfrm>
    </dsp:sp>
    <dsp:sp modelId="{4209C349-929A-499D-A4E7-29124DFC0A7F}">
      <dsp:nvSpPr>
        <dsp:cNvPr id="0" name=""/>
        <dsp:cNvSpPr/>
      </dsp:nvSpPr>
      <dsp:spPr>
        <a:xfrm>
          <a:off x="2603943"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Obadja</a:t>
          </a:r>
        </a:p>
      </dsp:txBody>
      <dsp:txXfrm>
        <a:off x="2622215" y="2814399"/>
        <a:ext cx="587306" cy="794153"/>
      </dsp:txXfrm>
    </dsp:sp>
    <dsp:sp modelId="{6BFA914B-E88F-4201-9D55-BE1A999B9AE5}">
      <dsp:nvSpPr>
        <dsp:cNvPr id="0" name=""/>
        <dsp:cNvSpPr/>
      </dsp:nvSpPr>
      <dsp:spPr>
        <a:xfrm>
          <a:off x="3253995"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Micha</a:t>
          </a:r>
        </a:p>
      </dsp:txBody>
      <dsp:txXfrm>
        <a:off x="3272267" y="1882561"/>
        <a:ext cx="587306" cy="794153"/>
      </dsp:txXfrm>
    </dsp:sp>
    <dsp:sp modelId="{55396207-4DAF-4FE4-8FE8-4F91F76F4880}">
      <dsp:nvSpPr>
        <dsp:cNvPr id="0" name=""/>
        <dsp:cNvSpPr/>
      </dsp:nvSpPr>
      <dsp:spPr>
        <a:xfrm>
          <a:off x="3253995"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Jona</a:t>
          </a:r>
        </a:p>
      </dsp:txBody>
      <dsp:txXfrm>
        <a:off x="3272267" y="2814399"/>
        <a:ext cx="587306" cy="794153"/>
      </dsp:txXfrm>
    </dsp:sp>
    <dsp:sp modelId="{8370C23B-1B78-48C9-BE79-8E702CC46D43}">
      <dsp:nvSpPr>
        <dsp:cNvPr id="0" name=""/>
        <dsp:cNvSpPr/>
      </dsp:nvSpPr>
      <dsp:spPr>
        <a:xfrm>
          <a:off x="3930249" y="932451"/>
          <a:ext cx="1923954"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Oordeel over de schepping</a:t>
          </a:r>
        </a:p>
      </dsp:txBody>
      <dsp:txXfrm>
        <a:off x="3954579" y="956781"/>
        <a:ext cx="1875294" cy="782037"/>
      </dsp:txXfrm>
    </dsp:sp>
    <dsp:sp modelId="{80BB6B95-13AE-4257-8221-5BFEA66DE5DA}">
      <dsp:nvSpPr>
        <dsp:cNvPr id="0" name=""/>
        <dsp:cNvSpPr/>
      </dsp:nvSpPr>
      <dsp:spPr>
        <a:xfrm>
          <a:off x="3930249"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Nahum</a:t>
          </a:r>
        </a:p>
      </dsp:txBody>
      <dsp:txXfrm>
        <a:off x="3948521" y="1882561"/>
        <a:ext cx="587306" cy="794153"/>
      </dsp:txXfrm>
    </dsp:sp>
    <dsp:sp modelId="{2AA2BEF4-6E14-48A7-821B-CEF3C7DA6E6D}">
      <dsp:nvSpPr>
        <dsp:cNvPr id="0" name=""/>
        <dsp:cNvSpPr/>
      </dsp:nvSpPr>
      <dsp:spPr>
        <a:xfrm>
          <a:off x="3930249"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Nahum</a:t>
          </a:r>
        </a:p>
      </dsp:txBody>
      <dsp:txXfrm>
        <a:off x="3948521" y="2814399"/>
        <a:ext cx="587306" cy="794153"/>
      </dsp:txXfrm>
    </dsp:sp>
    <dsp:sp modelId="{9FDEC5AD-35D9-4F58-AE05-500A0315A0E5}">
      <dsp:nvSpPr>
        <dsp:cNvPr id="0" name=""/>
        <dsp:cNvSpPr/>
      </dsp:nvSpPr>
      <dsp:spPr>
        <a:xfrm>
          <a:off x="4580301"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Habakuk</a:t>
          </a:r>
        </a:p>
      </dsp:txBody>
      <dsp:txXfrm>
        <a:off x="4598573" y="1882561"/>
        <a:ext cx="587306" cy="794153"/>
      </dsp:txXfrm>
    </dsp:sp>
    <dsp:sp modelId="{B846471C-BA7E-4463-A1AE-8F054308DF78}">
      <dsp:nvSpPr>
        <dsp:cNvPr id="0" name=""/>
        <dsp:cNvSpPr/>
      </dsp:nvSpPr>
      <dsp:spPr>
        <a:xfrm>
          <a:off x="4580301"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Habakuk</a:t>
          </a:r>
        </a:p>
      </dsp:txBody>
      <dsp:txXfrm>
        <a:off x="4598573" y="2814399"/>
        <a:ext cx="587306" cy="794153"/>
      </dsp:txXfrm>
    </dsp:sp>
    <dsp:sp modelId="{8C92830C-889D-499B-9211-4219BB051F5D}">
      <dsp:nvSpPr>
        <dsp:cNvPr id="0" name=""/>
        <dsp:cNvSpPr/>
      </dsp:nvSpPr>
      <dsp:spPr>
        <a:xfrm>
          <a:off x="5230353"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err="1"/>
            <a:t>Sefanja</a:t>
          </a:r>
          <a:endParaRPr lang="nl-BE" sz="1000" kern="1200" dirty="0"/>
        </a:p>
      </dsp:txBody>
      <dsp:txXfrm>
        <a:off x="5248625" y="1882561"/>
        <a:ext cx="587306" cy="794153"/>
      </dsp:txXfrm>
    </dsp:sp>
    <dsp:sp modelId="{9D1D412C-E485-4982-AA1A-7BDC1E911CEB}">
      <dsp:nvSpPr>
        <dsp:cNvPr id="0" name=""/>
        <dsp:cNvSpPr/>
      </dsp:nvSpPr>
      <dsp:spPr>
        <a:xfrm>
          <a:off x="5230353"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err="1"/>
            <a:t>Sefanja</a:t>
          </a:r>
          <a:endParaRPr lang="nl-BE" sz="1000" kern="1200" dirty="0"/>
        </a:p>
      </dsp:txBody>
      <dsp:txXfrm>
        <a:off x="5248625" y="2814399"/>
        <a:ext cx="587306" cy="794153"/>
      </dsp:txXfrm>
    </dsp:sp>
    <dsp:sp modelId="{8B9322E7-B4A7-4A0D-97E8-44832574F4FE}">
      <dsp:nvSpPr>
        <dsp:cNvPr id="0" name=""/>
        <dsp:cNvSpPr/>
      </dsp:nvSpPr>
      <dsp:spPr>
        <a:xfrm>
          <a:off x="5959010" y="612"/>
          <a:ext cx="1923954"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dirty="0"/>
            <a:t>Na de ballingschap</a:t>
          </a:r>
        </a:p>
      </dsp:txBody>
      <dsp:txXfrm>
        <a:off x="5983340" y="24942"/>
        <a:ext cx="1875294" cy="782037"/>
      </dsp:txXfrm>
    </dsp:sp>
    <dsp:sp modelId="{C8F12714-D90E-4995-AC57-B458DE509CAB}">
      <dsp:nvSpPr>
        <dsp:cNvPr id="0" name=""/>
        <dsp:cNvSpPr/>
      </dsp:nvSpPr>
      <dsp:spPr>
        <a:xfrm>
          <a:off x="5959010" y="932451"/>
          <a:ext cx="1923954"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BE" sz="2000" kern="1200" dirty="0"/>
            <a:t>Vernieuwing van de schepping</a:t>
          </a:r>
        </a:p>
      </dsp:txBody>
      <dsp:txXfrm>
        <a:off x="5983340" y="956781"/>
        <a:ext cx="1875294" cy="782037"/>
      </dsp:txXfrm>
    </dsp:sp>
    <dsp:sp modelId="{B1C98ED6-E438-4E83-8BC2-3791219CB2BF}">
      <dsp:nvSpPr>
        <dsp:cNvPr id="0" name=""/>
        <dsp:cNvSpPr/>
      </dsp:nvSpPr>
      <dsp:spPr>
        <a:xfrm>
          <a:off x="5959010"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Haggaï</a:t>
          </a:r>
        </a:p>
      </dsp:txBody>
      <dsp:txXfrm>
        <a:off x="5977282" y="1882561"/>
        <a:ext cx="587306" cy="794153"/>
      </dsp:txXfrm>
    </dsp:sp>
    <dsp:sp modelId="{73D2C3ED-9ABE-4E03-9D72-019BA6D37100}">
      <dsp:nvSpPr>
        <dsp:cNvPr id="0" name=""/>
        <dsp:cNvSpPr/>
      </dsp:nvSpPr>
      <dsp:spPr>
        <a:xfrm>
          <a:off x="5959010"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Haggaï</a:t>
          </a:r>
        </a:p>
      </dsp:txBody>
      <dsp:txXfrm>
        <a:off x="5977282" y="2814399"/>
        <a:ext cx="587306" cy="794153"/>
      </dsp:txXfrm>
    </dsp:sp>
    <dsp:sp modelId="{C4C34AAE-2B25-4D4A-A725-C6F414F063B8}">
      <dsp:nvSpPr>
        <dsp:cNvPr id="0" name=""/>
        <dsp:cNvSpPr/>
      </dsp:nvSpPr>
      <dsp:spPr>
        <a:xfrm>
          <a:off x="6609062"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Zacharia</a:t>
          </a:r>
        </a:p>
      </dsp:txBody>
      <dsp:txXfrm>
        <a:off x="6627334" y="1882561"/>
        <a:ext cx="587306" cy="794153"/>
      </dsp:txXfrm>
    </dsp:sp>
    <dsp:sp modelId="{D9C46AC2-8CD1-40C5-9636-87810DAB5B64}">
      <dsp:nvSpPr>
        <dsp:cNvPr id="0" name=""/>
        <dsp:cNvSpPr/>
      </dsp:nvSpPr>
      <dsp:spPr>
        <a:xfrm>
          <a:off x="6609062"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Zacharia</a:t>
          </a:r>
        </a:p>
      </dsp:txBody>
      <dsp:txXfrm>
        <a:off x="6627334" y="2814399"/>
        <a:ext cx="587306" cy="794153"/>
      </dsp:txXfrm>
    </dsp:sp>
    <dsp:sp modelId="{98D0AF02-7C61-44C9-83D2-CE156775D8E2}">
      <dsp:nvSpPr>
        <dsp:cNvPr id="0" name=""/>
        <dsp:cNvSpPr/>
      </dsp:nvSpPr>
      <dsp:spPr>
        <a:xfrm>
          <a:off x="7259114" y="1864289"/>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Maleachi</a:t>
          </a:r>
        </a:p>
      </dsp:txBody>
      <dsp:txXfrm>
        <a:off x="7277386" y="1882561"/>
        <a:ext cx="587306" cy="794153"/>
      </dsp:txXfrm>
    </dsp:sp>
    <dsp:sp modelId="{4ED54249-6F47-4271-AE78-CB166CED2E1A}">
      <dsp:nvSpPr>
        <dsp:cNvPr id="0" name=""/>
        <dsp:cNvSpPr/>
      </dsp:nvSpPr>
      <dsp:spPr>
        <a:xfrm>
          <a:off x="7259114" y="2796127"/>
          <a:ext cx="623850" cy="8306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BE" sz="1000" kern="1200" dirty="0"/>
            <a:t>Maleachi</a:t>
          </a:r>
        </a:p>
      </dsp:txBody>
      <dsp:txXfrm>
        <a:off x="7277386" y="2814399"/>
        <a:ext cx="587306" cy="794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366B1-B9B3-489B-B09E-0F4B6B517158}">
      <dsp:nvSpPr>
        <dsp:cNvPr id="0" name=""/>
        <dsp:cNvSpPr/>
      </dsp:nvSpPr>
      <dsp:spPr>
        <a:xfrm>
          <a:off x="4795" y="0"/>
          <a:ext cx="1682905" cy="400962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nl-BE" sz="2500" kern="1200" dirty="0"/>
            <a:t>Gods liefde (1:1-2:3)</a:t>
          </a:r>
        </a:p>
      </dsp:txBody>
      <dsp:txXfrm>
        <a:off x="4795" y="0"/>
        <a:ext cx="1682905" cy="1202888"/>
      </dsp:txXfrm>
    </dsp:sp>
    <dsp:sp modelId="{6A0D0F1F-CEE7-49A0-919D-AA244AFCD363}">
      <dsp:nvSpPr>
        <dsp:cNvPr id="0" name=""/>
        <dsp:cNvSpPr/>
      </dsp:nvSpPr>
      <dsp:spPr>
        <a:xfrm>
          <a:off x="173086" y="1203231"/>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Opschrift</a:t>
          </a:r>
          <a:br>
            <a:rPr lang="nl-BE" sz="900" kern="1200" dirty="0"/>
          </a:br>
          <a:r>
            <a:rPr lang="nl-BE" sz="900" kern="1200" dirty="0"/>
            <a:t>(1:1)</a:t>
          </a:r>
        </a:p>
      </dsp:txBody>
      <dsp:txXfrm>
        <a:off x="196158" y="1226303"/>
        <a:ext cx="1300180" cy="741587"/>
      </dsp:txXfrm>
    </dsp:sp>
    <dsp:sp modelId="{44AD423B-F5DE-4B88-96CC-F3259BCA74A3}">
      <dsp:nvSpPr>
        <dsp:cNvPr id="0" name=""/>
        <dsp:cNvSpPr/>
      </dsp:nvSpPr>
      <dsp:spPr>
        <a:xfrm>
          <a:off x="173086" y="2112151"/>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Hosea en </a:t>
          </a:r>
          <a:r>
            <a:rPr lang="nl-BE" sz="900" kern="1200" dirty="0" err="1"/>
            <a:t>Gomer</a:t>
          </a:r>
          <a:r>
            <a:rPr lang="nl-BE" sz="900" kern="1200" dirty="0"/>
            <a:t> als type van Israëls ontrouw</a:t>
          </a:r>
          <a:br>
            <a:rPr lang="nl-BE" sz="900" kern="1200" dirty="0"/>
          </a:br>
          <a:r>
            <a:rPr lang="nl-BE" sz="900" kern="1200" dirty="0"/>
            <a:t>(1:2-9)</a:t>
          </a:r>
        </a:p>
      </dsp:txBody>
      <dsp:txXfrm>
        <a:off x="196158" y="2135223"/>
        <a:ext cx="1300180" cy="741587"/>
      </dsp:txXfrm>
    </dsp:sp>
    <dsp:sp modelId="{45BE39EA-B5B1-4CE5-882B-F2368FB3CF12}">
      <dsp:nvSpPr>
        <dsp:cNvPr id="0" name=""/>
        <dsp:cNvSpPr/>
      </dsp:nvSpPr>
      <dsp:spPr>
        <a:xfrm>
          <a:off x="173086" y="3021072"/>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Gods belofte van herstel (2:1-3)</a:t>
          </a:r>
        </a:p>
      </dsp:txBody>
      <dsp:txXfrm>
        <a:off x="196158" y="3044144"/>
        <a:ext cx="1300180" cy="741587"/>
      </dsp:txXfrm>
    </dsp:sp>
    <dsp:sp modelId="{D4A62464-1D54-4F8D-A595-E2B80C8A8BB7}">
      <dsp:nvSpPr>
        <dsp:cNvPr id="0" name=""/>
        <dsp:cNvSpPr/>
      </dsp:nvSpPr>
      <dsp:spPr>
        <a:xfrm>
          <a:off x="1813919" y="0"/>
          <a:ext cx="1682905" cy="400962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nl-NL" sz="2500" kern="1200" dirty="0"/>
            <a:t>Aanklacht (2:4-25)</a:t>
          </a:r>
        </a:p>
      </dsp:txBody>
      <dsp:txXfrm>
        <a:off x="1813919" y="0"/>
        <a:ext cx="1682905" cy="1202888"/>
      </dsp:txXfrm>
    </dsp:sp>
    <dsp:sp modelId="{F70B242C-311C-461C-B82F-680FD5C74697}">
      <dsp:nvSpPr>
        <dsp:cNvPr id="0" name=""/>
        <dsp:cNvSpPr/>
      </dsp:nvSpPr>
      <dsp:spPr>
        <a:xfrm>
          <a:off x="1982210" y="1203231"/>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Israëls straf voor de ontrouw</a:t>
          </a:r>
          <a:br>
            <a:rPr lang="nl-BE" sz="900" kern="1200" dirty="0"/>
          </a:br>
          <a:r>
            <a:rPr lang="nl-BE" sz="900" kern="1200" dirty="0"/>
            <a:t>(2:4-15)</a:t>
          </a:r>
        </a:p>
      </dsp:txBody>
      <dsp:txXfrm>
        <a:off x="2005282" y="1226303"/>
        <a:ext cx="1300180" cy="741587"/>
      </dsp:txXfrm>
    </dsp:sp>
    <dsp:sp modelId="{4D27271F-FD9F-4A67-BD82-64DBC7C83FC8}">
      <dsp:nvSpPr>
        <dsp:cNvPr id="0" name=""/>
        <dsp:cNvSpPr/>
      </dsp:nvSpPr>
      <dsp:spPr>
        <a:xfrm>
          <a:off x="1982210" y="2112151"/>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Gods belofte van herstel (2:16-25)</a:t>
          </a:r>
        </a:p>
      </dsp:txBody>
      <dsp:txXfrm>
        <a:off x="2005282" y="2135223"/>
        <a:ext cx="1300180" cy="741587"/>
      </dsp:txXfrm>
    </dsp:sp>
    <dsp:sp modelId="{7FB0536D-BEB8-46CB-9FC0-1A4568A9DC30}">
      <dsp:nvSpPr>
        <dsp:cNvPr id="0" name=""/>
        <dsp:cNvSpPr/>
      </dsp:nvSpPr>
      <dsp:spPr>
        <a:xfrm>
          <a:off x="1982210" y="3021072"/>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NL" sz="900" kern="1200" dirty="0"/>
            <a:t>Gods geduld en Israëls herstel</a:t>
          </a:r>
          <a:br>
            <a:rPr lang="nl-NL" sz="900" kern="1200" dirty="0"/>
          </a:br>
          <a:r>
            <a:rPr lang="nl-NL" sz="900" kern="1200" dirty="0"/>
            <a:t>(3:1-5)</a:t>
          </a:r>
        </a:p>
      </dsp:txBody>
      <dsp:txXfrm>
        <a:off x="2005282" y="3044144"/>
        <a:ext cx="1300180" cy="741587"/>
      </dsp:txXfrm>
    </dsp:sp>
    <dsp:sp modelId="{89E50FD4-6C11-4FB7-90D7-36203B7A1F9B}">
      <dsp:nvSpPr>
        <dsp:cNvPr id="0" name=""/>
        <dsp:cNvSpPr/>
      </dsp:nvSpPr>
      <dsp:spPr>
        <a:xfrm>
          <a:off x="3623043" y="0"/>
          <a:ext cx="1682905" cy="400962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nl-NL" sz="2500" i="0" kern="1200" dirty="0"/>
            <a:t>Rechtszaak</a:t>
          </a:r>
          <a:br>
            <a:rPr lang="nl-NL" sz="2500" i="0" kern="1200" dirty="0"/>
          </a:br>
          <a:r>
            <a:rPr lang="nl-NL" sz="2500" i="0" kern="1200" dirty="0"/>
            <a:t>(4:1-6:6)</a:t>
          </a:r>
        </a:p>
      </dsp:txBody>
      <dsp:txXfrm>
        <a:off x="3623043" y="0"/>
        <a:ext cx="1682905" cy="1202888"/>
      </dsp:txXfrm>
    </dsp:sp>
    <dsp:sp modelId="{821E39A3-D25A-4AB5-9403-52F1CFDF5E3D}">
      <dsp:nvSpPr>
        <dsp:cNvPr id="0" name=""/>
        <dsp:cNvSpPr/>
      </dsp:nvSpPr>
      <dsp:spPr>
        <a:xfrm>
          <a:off x="3791333" y="1203231"/>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Gods rechtszaak tegen Israël</a:t>
          </a:r>
          <a:br>
            <a:rPr lang="nl-BE" sz="900" kern="1200" dirty="0"/>
          </a:br>
          <a:r>
            <a:rPr lang="nl-BE" sz="900" kern="1200" dirty="0"/>
            <a:t>(4:1-19)</a:t>
          </a:r>
        </a:p>
      </dsp:txBody>
      <dsp:txXfrm>
        <a:off x="3814405" y="1226303"/>
        <a:ext cx="1300180" cy="741587"/>
      </dsp:txXfrm>
    </dsp:sp>
    <dsp:sp modelId="{2BF6974D-A0ED-4A7F-BADD-FEFBD35BEBB3}">
      <dsp:nvSpPr>
        <dsp:cNvPr id="0" name=""/>
        <dsp:cNvSpPr/>
      </dsp:nvSpPr>
      <dsp:spPr>
        <a:xfrm>
          <a:off x="3791333" y="2112151"/>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Israëls leiders verantwoordelijk</a:t>
          </a:r>
          <a:br>
            <a:rPr lang="nl-BE" sz="900" kern="1200" dirty="0"/>
          </a:br>
          <a:r>
            <a:rPr lang="nl-BE" sz="900" kern="1200" dirty="0"/>
            <a:t>(5:1-7)</a:t>
          </a:r>
        </a:p>
      </dsp:txBody>
      <dsp:txXfrm>
        <a:off x="3814405" y="2135223"/>
        <a:ext cx="1300180" cy="741587"/>
      </dsp:txXfrm>
    </dsp:sp>
    <dsp:sp modelId="{615AA7CF-58F6-4D19-8D4A-3D887DEB3C88}">
      <dsp:nvSpPr>
        <dsp:cNvPr id="0" name=""/>
        <dsp:cNvSpPr/>
      </dsp:nvSpPr>
      <dsp:spPr>
        <a:xfrm>
          <a:off x="3791333" y="3021072"/>
          <a:ext cx="1346324" cy="7877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Alarm! Kom tot bekering! </a:t>
          </a:r>
          <a:br>
            <a:rPr lang="nl-BE" sz="900" kern="1200" dirty="0"/>
          </a:br>
          <a:r>
            <a:rPr lang="nl-BE" sz="900" kern="1200" dirty="0"/>
            <a:t>(5:8-6:6)</a:t>
          </a:r>
        </a:p>
      </dsp:txBody>
      <dsp:txXfrm>
        <a:off x="3814405" y="3044144"/>
        <a:ext cx="1300180" cy="741587"/>
      </dsp:txXfrm>
    </dsp:sp>
    <dsp:sp modelId="{F5DBF2F7-4F00-4A3D-AA5D-50F92141C8FE}">
      <dsp:nvSpPr>
        <dsp:cNvPr id="0" name=""/>
        <dsp:cNvSpPr/>
      </dsp:nvSpPr>
      <dsp:spPr>
        <a:xfrm>
          <a:off x="5432166" y="0"/>
          <a:ext cx="1682905" cy="400962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nl-BE" sz="2500" kern="1200" dirty="0"/>
            <a:t>Oordeel</a:t>
          </a:r>
          <a:br>
            <a:rPr lang="nl-BE" sz="2500" kern="1200" dirty="0"/>
          </a:br>
          <a:r>
            <a:rPr lang="nl-BE" sz="2500" kern="1200" dirty="0"/>
            <a:t>(6:7-11:11)</a:t>
          </a:r>
        </a:p>
      </dsp:txBody>
      <dsp:txXfrm>
        <a:off x="5432166" y="0"/>
        <a:ext cx="1682905" cy="1202888"/>
      </dsp:txXfrm>
    </dsp:sp>
    <dsp:sp modelId="{3BD36AFC-57B0-4D2B-9ECF-B43FEE90031A}">
      <dsp:nvSpPr>
        <dsp:cNvPr id="0" name=""/>
        <dsp:cNvSpPr/>
      </dsp:nvSpPr>
      <dsp:spPr>
        <a:xfrm>
          <a:off x="5600457" y="1205335"/>
          <a:ext cx="1346324" cy="3283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Klacht en oordeel</a:t>
          </a:r>
          <a:br>
            <a:rPr lang="nl-BE" sz="900" kern="1200" dirty="0"/>
          </a:br>
          <a:r>
            <a:rPr lang="nl-BE" sz="900" kern="1200" dirty="0"/>
            <a:t>(6:7-11a)</a:t>
          </a:r>
        </a:p>
      </dsp:txBody>
      <dsp:txXfrm>
        <a:off x="5610073" y="1214951"/>
        <a:ext cx="1327092" cy="309095"/>
      </dsp:txXfrm>
    </dsp:sp>
    <dsp:sp modelId="{598758F1-B90A-400E-A410-361D67FEFECE}">
      <dsp:nvSpPr>
        <dsp:cNvPr id="0" name=""/>
        <dsp:cNvSpPr/>
      </dsp:nvSpPr>
      <dsp:spPr>
        <a:xfrm>
          <a:off x="5600457" y="1584175"/>
          <a:ext cx="1346324" cy="3283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Israëls boetelied</a:t>
          </a:r>
          <a:br>
            <a:rPr lang="nl-BE" sz="900" kern="1200" dirty="0"/>
          </a:br>
          <a:r>
            <a:rPr lang="nl-BE" sz="900" kern="1200" dirty="0"/>
            <a:t>(6:11b-7:16)</a:t>
          </a:r>
        </a:p>
      </dsp:txBody>
      <dsp:txXfrm>
        <a:off x="5610073" y="1593791"/>
        <a:ext cx="1327092" cy="309095"/>
      </dsp:txXfrm>
    </dsp:sp>
    <dsp:sp modelId="{22F1EC9F-86EC-4680-8B90-16B7CBFB1BBE}">
      <dsp:nvSpPr>
        <dsp:cNvPr id="0" name=""/>
        <dsp:cNvSpPr/>
      </dsp:nvSpPr>
      <dsp:spPr>
        <a:xfrm>
          <a:off x="5600457" y="1963014"/>
          <a:ext cx="1346324" cy="3283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Je oogst wat je zaait</a:t>
          </a:r>
          <a:br>
            <a:rPr lang="nl-BE" sz="900" kern="1200" dirty="0"/>
          </a:br>
          <a:r>
            <a:rPr lang="nl-BE" sz="900" kern="1200" dirty="0"/>
            <a:t>(8:1-14)</a:t>
          </a:r>
        </a:p>
      </dsp:txBody>
      <dsp:txXfrm>
        <a:off x="5610073" y="1972630"/>
        <a:ext cx="1327092" cy="309095"/>
      </dsp:txXfrm>
    </dsp:sp>
    <dsp:sp modelId="{122485AC-2EB4-442C-864C-4A1C653A551F}">
      <dsp:nvSpPr>
        <dsp:cNvPr id="0" name=""/>
        <dsp:cNvSpPr/>
      </dsp:nvSpPr>
      <dsp:spPr>
        <a:xfrm>
          <a:off x="5600457" y="2341853"/>
          <a:ext cx="1346324" cy="3283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Terug naar Egypte</a:t>
          </a:r>
          <a:br>
            <a:rPr lang="nl-BE" sz="900" kern="1200" dirty="0"/>
          </a:br>
          <a:r>
            <a:rPr lang="nl-BE" sz="900" kern="1200" dirty="0"/>
            <a:t>(9:1-17)</a:t>
          </a:r>
        </a:p>
      </dsp:txBody>
      <dsp:txXfrm>
        <a:off x="5610073" y="2351469"/>
        <a:ext cx="1327092" cy="309095"/>
      </dsp:txXfrm>
    </dsp:sp>
    <dsp:sp modelId="{CC74D3B5-D25D-47AC-A56D-E400D05E3A8D}">
      <dsp:nvSpPr>
        <dsp:cNvPr id="0" name=""/>
        <dsp:cNvSpPr/>
      </dsp:nvSpPr>
      <dsp:spPr>
        <a:xfrm>
          <a:off x="5600457" y="2720693"/>
          <a:ext cx="1346324" cy="3283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Oordeel</a:t>
          </a:r>
          <a:br>
            <a:rPr lang="nl-BE" sz="900" kern="1200" dirty="0"/>
          </a:br>
          <a:r>
            <a:rPr lang="nl-BE" sz="900" kern="1200" dirty="0"/>
            <a:t>(10:1-15)</a:t>
          </a:r>
        </a:p>
      </dsp:txBody>
      <dsp:txXfrm>
        <a:off x="5610073" y="2730309"/>
        <a:ext cx="1327092" cy="309095"/>
      </dsp:txXfrm>
    </dsp:sp>
    <dsp:sp modelId="{70868027-1033-4A16-8745-BDCB349420C0}">
      <dsp:nvSpPr>
        <dsp:cNvPr id="0" name=""/>
        <dsp:cNvSpPr/>
      </dsp:nvSpPr>
      <dsp:spPr>
        <a:xfrm>
          <a:off x="5600457" y="3099532"/>
          <a:ext cx="1346324" cy="3283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Gods liefde</a:t>
          </a:r>
          <a:br>
            <a:rPr lang="nl-BE" sz="900" kern="1200" dirty="0"/>
          </a:br>
          <a:r>
            <a:rPr lang="nl-BE" sz="900" kern="1200" dirty="0"/>
            <a:t>(11:1-7)</a:t>
          </a:r>
        </a:p>
      </dsp:txBody>
      <dsp:txXfrm>
        <a:off x="5610073" y="3109148"/>
        <a:ext cx="1327092" cy="309095"/>
      </dsp:txXfrm>
    </dsp:sp>
    <dsp:sp modelId="{C716AF91-50C0-4CA2-B492-0102BDC35849}">
      <dsp:nvSpPr>
        <dsp:cNvPr id="0" name=""/>
        <dsp:cNvSpPr/>
      </dsp:nvSpPr>
      <dsp:spPr>
        <a:xfrm>
          <a:off x="5600457" y="3478371"/>
          <a:ext cx="1346324" cy="32832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BE" sz="900" kern="1200" dirty="0"/>
            <a:t>Gods ontferming</a:t>
          </a:r>
          <a:br>
            <a:rPr lang="nl-BE" sz="900" kern="1200" dirty="0"/>
          </a:br>
          <a:r>
            <a:rPr lang="nl-BE" sz="900" kern="1200" dirty="0"/>
            <a:t>(11:8-11)</a:t>
          </a:r>
        </a:p>
      </dsp:txBody>
      <dsp:txXfrm>
        <a:off x="5610073" y="3487987"/>
        <a:ext cx="1327092" cy="309095"/>
      </dsp:txXfrm>
    </dsp:sp>
    <dsp:sp modelId="{2EF6E2D3-8946-47E0-A7AF-671AC2288640}">
      <dsp:nvSpPr>
        <dsp:cNvPr id="0" name=""/>
        <dsp:cNvSpPr/>
      </dsp:nvSpPr>
      <dsp:spPr>
        <a:xfrm>
          <a:off x="7241290" y="0"/>
          <a:ext cx="1682905" cy="400962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nl-BE" sz="2500" kern="1200" dirty="0"/>
            <a:t>Toekomst</a:t>
          </a:r>
          <a:br>
            <a:rPr lang="nl-BE" sz="2500" kern="1200" dirty="0"/>
          </a:br>
          <a:r>
            <a:rPr lang="nl-BE" sz="2500" kern="1200" dirty="0"/>
            <a:t>(12:1-14:9)</a:t>
          </a:r>
        </a:p>
      </dsp:txBody>
      <dsp:txXfrm>
        <a:off x="7241290" y="0"/>
        <a:ext cx="1682905" cy="1202888"/>
      </dsp:txXfrm>
    </dsp:sp>
    <dsp:sp modelId="{C8021B52-2065-4DBA-94DB-9EBAAB13C32B}">
      <dsp:nvSpPr>
        <dsp:cNvPr id="0" name=""/>
        <dsp:cNvSpPr/>
      </dsp:nvSpPr>
      <dsp:spPr>
        <a:xfrm>
          <a:off x="7409581" y="1202986"/>
          <a:ext cx="1346324" cy="5841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NL" sz="900" kern="1200" dirty="0"/>
            <a:t>Jakob als voorbeeld</a:t>
          </a:r>
          <a:br>
            <a:rPr lang="nl-NL" sz="900" kern="1200" dirty="0"/>
          </a:br>
          <a:r>
            <a:rPr lang="nl-NL" sz="900" kern="1200" dirty="0"/>
            <a:t>(12:1-15)</a:t>
          </a:r>
        </a:p>
      </dsp:txBody>
      <dsp:txXfrm>
        <a:off x="7426689" y="1220094"/>
        <a:ext cx="1312108" cy="549901"/>
      </dsp:txXfrm>
    </dsp:sp>
    <dsp:sp modelId="{49425062-8C41-4146-86F6-F2861E6C4B9A}">
      <dsp:nvSpPr>
        <dsp:cNvPr id="0" name=""/>
        <dsp:cNvSpPr/>
      </dsp:nvSpPr>
      <dsp:spPr>
        <a:xfrm>
          <a:off x="7409581" y="1876967"/>
          <a:ext cx="1346324" cy="5841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NL" sz="900" kern="1200" dirty="0"/>
            <a:t>Israëls kwaad</a:t>
          </a:r>
          <a:br>
            <a:rPr lang="nl-NL" sz="900" kern="1200" dirty="0"/>
          </a:br>
          <a:r>
            <a:rPr lang="nl-NL" sz="900" kern="1200" dirty="0"/>
            <a:t>(13:1-14:1)</a:t>
          </a:r>
        </a:p>
      </dsp:txBody>
      <dsp:txXfrm>
        <a:off x="7426689" y="1894075"/>
        <a:ext cx="1312108" cy="549901"/>
      </dsp:txXfrm>
    </dsp:sp>
    <dsp:sp modelId="{CED28EF8-ED3C-4841-A637-E8155D99CE04}">
      <dsp:nvSpPr>
        <dsp:cNvPr id="0" name=""/>
        <dsp:cNvSpPr/>
      </dsp:nvSpPr>
      <dsp:spPr>
        <a:xfrm>
          <a:off x="7409581" y="2550949"/>
          <a:ext cx="1346324" cy="5841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NL" sz="900" kern="1200" dirty="0"/>
            <a:t>Omkeer en redding</a:t>
          </a:r>
          <a:br>
            <a:rPr lang="nl-NL" sz="900" kern="1200" dirty="0"/>
          </a:br>
          <a:r>
            <a:rPr lang="nl-NL" sz="900" kern="1200" dirty="0"/>
            <a:t>(14:2-8)</a:t>
          </a:r>
        </a:p>
      </dsp:txBody>
      <dsp:txXfrm>
        <a:off x="7426689" y="2568057"/>
        <a:ext cx="1312108" cy="549901"/>
      </dsp:txXfrm>
    </dsp:sp>
    <dsp:sp modelId="{6E22DEE7-F19E-4EEF-8A5B-232ED6B215A0}">
      <dsp:nvSpPr>
        <dsp:cNvPr id="0" name=""/>
        <dsp:cNvSpPr/>
      </dsp:nvSpPr>
      <dsp:spPr>
        <a:xfrm>
          <a:off x="7409581" y="3224931"/>
          <a:ext cx="1346324" cy="58411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rtl="0">
            <a:lnSpc>
              <a:spcPct val="90000"/>
            </a:lnSpc>
            <a:spcBef>
              <a:spcPct val="0"/>
            </a:spcBef>
            <a:spcAft>
              <a:spcPct val="35000"/>
            </a:spcAft>
            <a:buNone/>
          </a:pPr>
          <a:r>
            <a:rPr lang="nl-NL" sz="900" kern="1200" dirty="0"/>
            <a:t>Slotwoord (14:9-10)</a:t>
          </a:r>
        </a:p>
      </dsp:txBody>
      <dsp:txXfrm>
        <a:off x="7426689" y="3242039"/>
        <a:ext cx="1312108" cy="549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E4414-ECA7-4833-B8AE-09399AA68D7B}">
      <dsp:nvSpPr>
        <dsp:cNvPr id="0" name=""/>
        <dsp:cNvSpPr/>
      </dsp:nvSpPr>
      <dsp:spPr>
        <a:xfrm>
          <a:off x="0" y="60988"/>
          <a:ext cx="3538736"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Oud-Assyrische rijk</a:t>
          </a:r>
          <a:br>
            <a:rPr lang="nl-BE" sz="1600" kern="1200" dirty="0"/>
          </a:br>
          <a:r>
            <a:rPr lang="nl-BE" sz="1600" kern="1200" dirty="0"/>
            <a:t>(1950–1365)</a:t>
          </a:r>
        </a:p>
      </dsp:txBody>
      <dsp:txXfrm>
        <a:off x="31070" y="92058"/>
        <a:ext cx="3476596" cy="574340"/>
      </dsp:txXfrm>
    </dsp:sp>
    <dsp:sp modelId="{52011956-1D15-4A59-B53D-4A15ED8E8CDA}">
      <dsp:nvSpPr>
        <dsp:cNvPr id="0" name=""/>
        <dsp:cNvSpPr/>
      </dsp:nvSpPr>
      <dsp:spPr>
        <a:xfrm>
          <a:off x="0" y="743548"/>
          <a:ext cx="3538736"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Midden-Assyrische rijk</a:t>
          </a:r>
          <a:br>
            <a:rPr lang="nl-BE" sz="1600" kern="1200" dirty="0"/>
          </a:br>
          <a:r>
            <a:rPr lang="nl-BE" sz="1600" kern="1200" dirty="0"/>
            <a:t>(1365–935)</a:t>
          </a:r>
        </a:p>
      </dsp:txBody>
      <dsp:txXfrm>
        <a:off x="31070" y="774618"/>
        <a:ext cx="3476596" cy="574340"/>
      </dsp:txXfrm>
    </dsp:sp>
    <dsp:sp modelId="{831284BF-A826-4BE1-9340-171B9AB2FAB3}">
      <dsp:nvSpPr>
        <dsp:cNvPr id="0" name=""/>
        <dsp:cNvSpPr/>
      </dsp:nvSpPr>
      <dsp:spPr>
        <a:xfrm>
          <a:off x="0" y="1426109"/>
          <a:ext cx="3538736"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dirty="0"/>
            <a:t>Nieuw-Assyrisch rijk</a:t>
          </a:r>
          <a:br>
            <a:rPr lang="nl-BE" sz="1600" kern="1200" dirty="0"/>
          </a:br>
          <a:r>
            <a:rPr lang="nl-BE" sz="1600" kern="1200" dirty="0"/>
            <a:t>(935–605)</a:t>
          </a:r>
        </a:p>
      </dsp:txBody>
      <dsp:txXfrm>
        <a:off x="31070" y="1457179"/>
        <a:ext cx="3476596" cy="5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85AD9-A950-4643-8AF0-4573AE8F259F}">
      <dsp:nvSpPr>
        <dsp:cNvPr id="0" name=""/>
        <dsp:cNvSpPr/>
      </dsp:nvSpPr>
      <dsp:spPr>
        <a:xfrm rot="10800000">
          <a:off x="703055" y="473"/>
          <a:ext cx="8009912" cy="1381035"/>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998" tIns="53340" rIns="99568" bIns="53340" numCol="1" spcCol="1270" anchor="t" anchorCtr="0">
          <a:noAutofit/>
        </a:bodyPr>
        <a:lstStyle/>
        <a:p>
          <a:pPr marL="0" lvl="0" indent="0" algn="l" defTabSz="622300">
            <a:lnSpc>
              <a:spcPct val="90000"/>
            </a:lnSpc>
            <a:spcBef>
              <a:spcPct val="0"/>
            </a:spcBef>
            <a:spcAft>
              <a:spcPct val="35000"/>
            </a:spcAft>
            <a:buNone/>
          </a:pPr>
          <a:r>
            <a:rPr lang="nl-BE" sz="1400" kern="1200" dirty="0" err="1"/>
            <a:t>Tiglat-Pileser</a:t>
          </a:r>
          <a:r>
            <a:rPr lang="nl-BE" sz="1400" kern="1200" dirty="0"/>
            <a:t> III (745–727)</a:t>
          </a:r>
        </a:p>
        <a:p>
          <a:pPr marL="114300" lvl="1" indent="-114300" algn="l" defTabSz="622300">
            <a:lnSpc>
              <a:spcPct val="90000"/>
            </a:lnSpc>
            <a:spcBef>
              <a:spcPct val="0"/>
            </a:spcBef>
            <a:spcAft>
              <a:spcPct val="15000"/>
            </a:spcAft>
            <a:buChar char="•"/>
          </a:pPr>
          <a:r>
            <a:rPr lang="nl-BE" sz="1400" kern="1200" dirty="0" err="1"/>
            <a:t>Achaz</a:t>
          </a:r>
          <a:r>
            <a:rPr lang="nl-BE" sz="1400" kern="1200" dirty="0"/>
            <a:t> stuurde gezanten naar koning </a:t>
          </a:r>
          <a:r>
            <a:rPr lang="nl-BE" sz="1400" kern="1200" dirty="0" err="1"/>
            <a:t>Tiglatpileser</a:t>
          </a:r>
          <a:r>
            <a:rPr lang="nl-BE" sz="1400" kern="1200" dirty="0"/>
            <a:t> van Assyrië, met de boodschap: “Ik ben uw dienaar en uw zoon. Trek op en verlos mij uit de greep van de koning van Aram en de koning van Israël, die zich tegen mij hebben gekeerd.” Hij zette zijn verzoek kracht bij door het goud en zilver uit de tempel van Jahweh en de schatkamers van het koninklijk paleis aan de koning van Assyrië te laten overhandigen. De koning van Assyrië gaf gehoor aan </a:t>
          </a:r>
          <a:r>
            <a:rPr lang="nl-BE" sz="1400" kern="1200" dirty="0" err="1"/>
            <a:t>Achaz</a:t>
          </a:r>
          <a:r>
            <a:rPr lang="nl-BE" sz="1400" kern="1200" dirty="0"/>
            <a:t>’ verzoek (2Kn16:7-9a).</a:t>
          </a:r>
        </a:p>
      </dsp:txBody>
      <dsp:txXfrm rot="10800000">
        <a:off x="1048314" y="473"/>
        <a:ext cx="7664653" cy="1381035"/>
      </dsp:txXfrm>
    </dsp:sp>
    <dsp:sp modelId="{AF48F8A6-EAC0-4483-AB7D-6897960FDE8F}">
      <dsp:nvSpPr>
        <dsp:cNvPr id="0" name=""/>
        <dsp:cNvSpPr/>
      </dsp:nvSpPr>
      <dsp:spPr>
        <a:xfrm>
          <a:off x="0" y="473"/>
          <a:ext cx="1381035" cy="1381035"/>
        </a:xfrm>
        <a:prstGeom prst="ellipse">
          <a:avLst/>
        </a:prstGeom>
        <a:blipFill rotWithShape="1">
          <a:blip xmlns:r="http://schemas.openxmlformats.org/officeDocument/2006/relationships" r:embed="rId1"/>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396E8-1E56-4129-9F51-7B0D984DA42B}">
      <dsp:nvSpPr>
        <dsp:cNvPr id="0" name=""/>
        <dsp:cNvSpPr/>
      </dsp:nvSpPr>
      <dsp:spPr>
        <a:xfrm rot="10800000">
          <a:off x="720090" y="1793758"/>
          <a:ext cx="7992877" cy="1381035"/>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998" tIns="60960" rIns="113792" bIns="60960" numCol="1" spcCol="1270" anchor="t" anchorCtr="0">
          <a:noAutofit/>
        </a:bodyPr>
        <a:lstStyle/>
        <a:p>
          <a:pPr marL="0" lvl="0" indent="0" algn="l" defTabSz="711200">
            <a:lnSpc>
              <a:spcPct val="90000"/>
            </a:lnSpc>
            <a:spcBef>
              <a:spcPct val="0"/>
            </a:spcBef>
            <a:spcAft>
              <a:spcPct val="35000"/>
            </a:spcAft>
            <a:buNone/>
          </a:pPr>
          <a:r>
            <a:rPr lang="nl-BE" sz="1600" kern="1200" dirty="0" err="1"/>
            <a:t>Salmaneser</a:t>
          </a:r>
          <a:r>
            <a:rPr lang="nl-BE" sz="1600" kern="1200" dirty="0"/>
            <a:t> V (726–722)</a:t>
          </a:r>
        </a:p>
        <a:p>
          <a:pPr marL="114300" lvl="1" indent="-114300" algn="l" defTabSz="533400">
            <a:lnSpc>
              <a:spcPct val="90000"/>
            </a:lnSpc>
            <a:spcBef>
              <a:spcPct val="0"/>
            </a:spcBef>
            <a:spcAft>
              <a:spcPct val="15000"/>
            </a:spcAft>
            <a:buChar char="•"/>
          </a:pPr>
          <a:r>
            <a:rPr lang="nl-BE" sz="1200" kern="1200" dirty="0"/>
            <a:t>Na verloop van tijd ontdekte </a:t>
          </a:r>
          <a:r>
            <a:rPr lang="nl-BE" sz="1200" kern="1200" dirty="0" err="1"/>
            <a:t>Salmanassar</a:t>
          </a:r>
          <a:r>
            <a:rPr lang="nl-BE" sz="1200" kern="1200" dirty="0"/>
            <a:t> dat Hosea tegen hem samenspande en afgezanten had gestuurd naar koning </a:t>
          </a:r>
          <a:r>
            <a:rPr lang="nl-BE" sz="1200" kern="1200" dirty="0" err="1"/>
            <a:t>So</a:t>
          </a:r>
          <a:r>
            <a:rPr lang="nl-BE" sz="1200" kern="1200" dirty="0"/>
            <a:t> van Egypte. Ook verzuimde hij de jaarlijkse schatting af te dragen. Daarom liet de koning van Assyrië Hosea in de boeien slaan en in de gevangenis opsluiten. Hij viel het land binnen, trok op tegen Samaria en belegerde de stad drie jaar lang. In het negende regeringsjaar van Hosea nam de koning van Assyrië Samaria in. Hij voerde de Israëlieten als ballingen mee naar Assyrië (2Kn17:4-6a).</a:t>
          </a:r>
        </a:p>
      </dsp:txBody>
      <dsp:txXfrm rot="10800000">
        <a:off x="1065349" y="1793758"/>
        <a:ext cx="7647618" cy="1381035"/>
      </dsp:txXfrm>
    </dsp:sp>
    <dsp:sp modelId="{34A9E11C-3BC3-44B4-BFC9-945ED9C181E6}">
      <dsp:nvSpPr>
        <dsp:cNvPr id="0" name=""/>
        <dsp:cNvSpPr/>
      </dsp:nvSpPr>
      <dsp:spPr>
        <a:xfrm>
          <a:off x="0" y="1793758"/>
          <a:ext cx="1381035" cy="1381035"/>
        </a:xfrm>
        <a:prstGeom prst="ellipse">
          <a:avLst/>
        </a:prstGeom>
        <a:blipFill rotWithShape="1">
          <a:blip xmlns:r="http://schemas.openxmlformats.org/officeDocument/2006/relationships" r:embed="rId2"/>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9ADAEE-2316-463D-ADED-219D3895671E}">
      <dsp:nvSpPr>
        <dsp:cNvPr id="0" name=""/>
        <dsp:cNvSpPr/>
      </dsp:nvSpPr>
      <dsp:spPr>
        <a:xfrm rot="10800000">
          <a:off x="720090" y="3587516"/>
          <a:ext cx="7992877" cy="1381035"/>
        </a:xfrm>
        <a:prstGeom prst="homePlat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8998" tIns="60960" rIns="113792" bIns="60960" numCol="1" spcCol="1270" anchor="t" anchorCtr="0">
          <a:noAutofit/>
        </a:bodyPr>
        <a:lstStyle/>
        <a:p>
          <a:pPr marL="0" lvl="0" indent="0" algn="l" defTabSz="711200">
            <a:lnSpc>
              <a:spcPct val="90000"/>
            </a:lnSpc>
            <a:spcBef>
              <a:spcPct val="0"/>
            </a:spcBef>
            <a:spcAft>
              <a:spcPct val="35000"/>
            </a:spcAft>
            <a:buNone/>
          </a:pPr>
          <a:r>
            <a:rPr lang="nl-BE" sz="1600" kern="1200" dirty="0"/>
            <a:t>Sargon II (721–705)</a:t>
          </a:r>
        </a:p>
        <a:p>
          <a:pPr marL="114300" lvl="1" indent="-114300" algn="l" defTabSz="533400">
            <a:lnSpc>
              <a:spcPct val="90000"/>
            </a:lnSpc>
            <a:spcBef>
              <a:spcPct val="0"/>
            </a:spcBef>
            <a:spcAft>
              <a:spcPct val="15000"/>
            </a:spcAft>
            <a:buChar char="•"/>
          </a:pPr>
          <a:r>
            <a:rPr lang="nl-BE" sz="1200" kern="1200" dirty="0"/>
            <a:t>Ik belegerde en overwon Samaria en nam 27.290 inwoners mee als buit. Uit hun vormde ik een arbeiders voor vijftig wagens en liet de overige inwoners actief in hun sociale posities. Tevens stelde ik een van mijn officieren over hen aan en legde ik hun de belasting die ook de vorige koning diende te betalen (</a:t>
          </a:r>
          <a:r>
            <a:rPr lang="nl-BE" sz="1200" kern="1200" dirty="0" err="1"/>
            <a:t>Pritchard</a:t>
          </a:r>
          <a:r>
            <a:rPr lang="nl-BE" sz="1200" kern="1200" dirty="0"/>
            <a:t> 1969, 284–285).</a:t>
          </a:r>
        </a:p>
      </dsp:txBody>
      <dsp:txXfrm rot="10800000">
        <a:off x="1065349" y="3587516"/>
        <a:ext cx="7647618" cy="1381035"/>
      </dsp:txXfrm>
    </dsp:sp>
    <dsp:sp modelId="{5E2EF498-C89F-4184-9366-EEF14E351EB3}">
      <dsp:nvSpPr>
        <dsp:cNvPr id="0" name=""/>
        <dsp:cNvSpPr/>
      </dsp:nvSpPr>
      <dsp:spPr>
        <a:xfrm>
          <a:off x="0" y="3587042"/>
          <a:ext cx="1381035" cy="1381035"/>
        </a:xfrm>
        <a:prstGeom prst="ellipse">
          <a:avLst/>
        </a:prstGeom>
        <a:blipFill rotWithShape="1">
          <a:blip xmlns:r="http://schemas.openxmlformats.org/officeDocument/2006/relationships" r:embed="rId3"/>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7D39E-DCBE-4BD5-AF51-64FA34E35276}">
      <dsp:nvSpPr>
        <dsp:cNvPr id="0" name=""/>
        <dsp:cNvSpPr/>
      </dsp:nvSpPr>
      <dsp:spPr>
        <a:xfrm>
          <a:off x="0" y="0"/>
          <a:ext cx="6995160" cy="10508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BE" sz="2300" kern="1200" dirty="0"/>
            <a:t>1: Je vrijwillig onderwerpen,  belasting betalen en je staatsvrijheid behouden</a:t>
          </a:r>
        </a:p>
      </dsp:txBody>
      <dsp:txXfrm>
        <a:off x="30779" y="30779"/>
        <a:ext cx="5861176" cy="989324"/>
      </dsp:txXfrm>
    </dsp:sp>
    <dsp:sp modelId="{AF218EE2-FE92-40C5-8A63-AE577230617B}">
      <dsp:nvSpPr>
        <dsp:cNvPr id="0" name=""/>
        <dsp:cNvSpPr/>
      </dsp:nvSpPr>
      <dsp:spPr>
        <a:xfrm>
          <a:off x="617219" y="1226029"/>
          <a:ext cx="6995160" cy="10508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BE" sz="2300" kern="1200" dirty="0"/>
            <a:t>2: Worden overmeesterd, belasting betalen en een </a:t>
          </a:r>
          <a:r>
            <a:rPr lang="nl-BE" sz="2300" kern="1200" dirty="0" err="1"/>
            <a:t>marionettestaat</a:t>
          </a:r>
          <a:r>
            <a:rPr lang="nl-BE" sz="2300" kern="1200" dirty="0"/>
            <a:t> zijn</a:t>
          </a:r>
        </a:p>
      </dsp:txBody>
      <dsp:txXfrm>
        <a:off x="647998" y="1256808"/>
        <a:ext cx="5633308" cy="989324"/>
      </dsp:txXfrm>
    </dsp:sp>
    <dsp:sp modelId="{BA24A93D-664E-467C-8F6D-281A0AEB2AF8}">
      <dsp:nvSpPr>
        <dsp:cNvPr id="0" name=""/>
        <dsp:cNvSpPr/>
      </dsp:nvSpPr>
      <dsp:spPr>
        <a:xfrm>
          <a:off x="1234439" y="2452058"/>
          <a:ext cx="6995160" cy="10508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BE" sz="2300" kern="1200" dirty="0"/>
            <a:t>3: Worden overmeesterd, belasting betalen en een staat onder Assyrische regeerders zijn.</a:t>
          </a:r>
        </a:p>
      </dsp:txBody>
      <dsp:txXfrm>
        <a:off x="1265218" y="2482837"/>
        <a:ext cx="5633308" cy="989324"/>
      </dsp:txXfrm>
    </dsp:sp>
    <dsp:sp modelId="{762CD756-5893-4FC7-97C8-8ED8199A8D14}">
      <dsp:nvSpPr>
        <dsp:cNvPr id="0" name=""/>
        <dsp:cNvSpPr/>
      </dsp:nvSpPr>
      <dsp:spPr>
        <a:xfrm>
          <a:off x="6312086" y="796919"/>
          <a:ext cx="683073" cy="683073"/>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nl-BE" sz="3100" kern="1200"/>
        </a:p>
      </dsp:txBody>
      <dsp:txXfrm>
        <a:off x="6465777" y="796919"/>
        <a:ext cx="375691" cy="514012"/>
      </dsp:txXfrm>
    </dsp:sp>
    <dsp:sp modelId="{C13627E5-C9A3-498C-8960-E48EC380373B}">
      <dsp:nvSpPr>
        <dsp:cNvPr id="0" name=""/>
        <dsp:cNvSpPr/>
      </dsp:nvSpPr>
      <dsp:spPr>
        <a:xfrm>
          <a:off x="6929306" y="2015942"/>
          <a:ext cx="683073" cy="683073"/>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nl-BE" sz="3100" kern="1200"/>
        </a:p>
      </dsp:txBody>
      <dsp:txXfrm>
        <a:off x="7082997" y="2015942"/>
        <a:ext cx="375691" cy="514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19F35-DF86-44F2-84D4-133D005652FD}">
      <dsp:nvSpPr>
        <dsp:cNvPr id="0" name=""/>
        <dsp:cNvSpPr/>
      </dsp:nvSpPr>
      <dsp:spPr>
        <a:xfrm>
          <a:off x="2997860" y="4181078"/>
          <a:ext cx="45902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DA442-419C-45AD-AEB4-46C5483B4F7B}">
      <dsp:nvSpPr>
        <dsp:cNvPr id="0" name=""/>
        <dsp:cNvSpPr/>
      </dsp:nvSpPr>
      <dsp:spPr>
        <a:xfrm>
          <a:off x="2997860" y="2580878"/>
          <a:ext cx="393192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C9FB0F-79A6-49E2-8189-DF3CC72CB774}">
      <dsp:nvSpPr>
        <dsp:cNvPr id="0" name=""/>
        <dsp:cNvSpPr/>
      </dsp:nvSpPr>
      <dsp:spPr>
        <a:xfrm>
          <a:off x="2997860" y="980677"/>
          <a:ext cx="459028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A932A-52DE-40DE-8F71-D8D7F32B9506}">
      <dsp:nvSpPr>
        <dsp:cNvPr id="0" name=""/>
        <dsp:cNvSpPr/>
      </dsp:nvSpPr>
      <dsp:spPr>
        <a:xfrm>
          <a:off x="711860" y="294877"/>
          <a:ext cx="4572000" cy="4572000"/>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CB3E2C-5987-46BB-875F-CB4A8E5D9A96}">
      <dsp:nvSpPr>
        <dsp:cNvPr id="0" name=""/>
        <dsp:cNvSpPr/>
      </dsp:nvSpPr>
      <dsp:spPr>
        <a:xfrm>
          <a:off x="1534820" y="2722609"/>
          <a:ext cx="2926080" cy="15087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nl-BE" sz="6500" kern="1200" dirty="0"/>
        </a:p>
      </dsp:txBody>
      <dsp:txXfrm>
        <a:off x="1534820" y="2722609"/>
        <a:ext cx="2926080" cy="1508760"/>
      </dsp:txXfrm>
    </dsp:sp>
    <dsp:sp modelId="{AEEF0E8C-930E-4A85-827E-89074798F64A}">
      <dsp:nvSpPr>
        <dsp:cNvPr id="0" name=""/>
        <dsp:cNvSpPr/>
      </dsp:nvSpPr>
      <dsp:spPr>
        <a:xfrm>
          <a:off x="6902348" y="294877"/>
          <a:ext cx="1371600" cy="1371600"/>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D8868A-435B-4D06-AFAA-42836627A2C5}">
      <dsp:nvSpPr>
        <dsp:cNvPr id="0" name=""/>
        <dsp:cNvSpPr/>
      </dsp:nvSpPr>
      <dsp:spPr>
        <a:xfrm>
          <a:off x="8273948" y="294877"/>
          <a:ext cx="158191"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marL="0" lvl="0" indent="0" algn="l" defTabSz="2889250">
            <a:lnSpc>
              <a:spcPct val="90000"/>
            </a:lnSpc>
            <a:spcBef>
              <a:spcPct val="0"/>
            </a:spcBef>
            <a:spcAft>
              <a:spcPct val="35000"/>
            </a:spcAft>
            <a:buNone/>
          </a:pPr>
          <a:endParaRPr lang="nl-BE" sz="6500" kern="1200" dirty="0"/>
        </a:p>
      </dsp:txBody>
      <dsp:txXfrm>
        <a:off x="8273948" y="294877"/>
        <a:ext cx="158191" cy="1371600"/>
      </dsp:txXfrm>
    </dsp:sp>
    <dsp:sp modelId="{B1B5BE73-38D9-4074-A1FC-C3A9B894AEE0}">
      <dsp:nvSpPr>
        <dsp:cNvPr id="0" name=""/>
        <dsp:cNvSpPr/>
      </dsp:nvSpPr>
      <dsp:spPr>
        <a:xfrm>
          <a:off x="6243980" y="1895077"/>
          <a:ext cx="1371600" cy="1371600"/>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B44E6-A6EC-4398-9DA3-24CCA27D452B}">
      <dsp:nvSpPr>
        <dsp:cNvPr id="0" name=""/>
        <dsp:cNvSpPr/>
      </dsp:nvSpPr>
      <dsp:spPr>
        <a:xfrm>
          <a:off x="7615580" y="1895077"/>
          <a:ext cx="224028"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marL="0" lvl="0" indent="0" algn="l" defTabSz="2889250">
            <a:lnSpc>
              <a:spcPct val="90000"/>
            </a:lnSpc>
            <a:spcBef>
              <a:spcPct val="0"/>
            </a:spcBef>
            <a:spcAft>
              <a:spcPct val="35000"/>
            </a:spcAft>
            <a:buNone/>
          </a:pPr>
          <a:endParaRPr lang="nl-BE" sz="6500" kern="1200" dirty="0"/>
        </a:p>
      </dsp:txBody>
      <dsp:txXfrm>
        <a:off x="7615580" y="1895077"/>
        <a:ext cx="224028" cy="1371600"/>
      </dsp:txXfrm>
    </dsp:sp>
    <dsp:sp modelId="{BD566349-BC60-45EF-A59C-AE380E9599B2}">
      <dsp:nvSpPr>
        <dsp:cNvPr id="0" name=""/>
        <dsp:cNvSpPr/>
      </dsp:nvSpPr>
      <dsp:spPr>
        <a:xfrm>
          <a:off x="6902348" y="3495278"/>
          <a:ext cx="1371600" cy="1371600"/>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BBFFBB-442E-44FE-832E-F93CE4660F64}">
      <dsp:nvSpPr>
        <dsp:cNvPr id="0" name=""/>
        <dsp:cNvSpPr/>
      </dsp:nvSpPr>
      <dsp:spPr>
        <a:xfrm>
          <a:off x="8273948" y="3495278"/>
          <a:ext cx="158191" cy="13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marL="0" lvl="0" indent="0" algn="l" defTabSz="2889250">
            <a:lnSpc>
              <a:spcPct val="90000"/>
            </a:lnSpc>
            <a:spcBef>
              <a:spcPct val="0"/>
            </a:spcBef>
            <a:spcAft>
              <a:spcPct val="35000"/>
            </a:spcAft>
            <a:buNone/>
          </a:pPr>
          <a:endParaRPr lang="nl-BE" sz="6500" kern="1200" dirty="0"/>
        </a:p>
      </dsp:txBody>
      <dsp:txXfrm>
        <a:off x="8273948" y="3495278"/>
        <a:ext cx="158191" cy="13716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3247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874197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06068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8411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7542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53175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3"/>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087563"/>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61691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70223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34082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59484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47514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38826549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75595" y="607220"/>
            <a:ext cx="3738610" cy="2630900"/>
          </a:xfrm>
          <a:noFill/>
        </p:spPr>
        <p:txBody>
          <a:bodyPr>
            <a:normAutofit/>
          </a:bodyPr>
          <a:lstStyle/>
          <a:p>
            <a:pPr algn="l"/>
            <a:r>
              <a:rPr lang="nl-BE" sz="4100" dirty="0"/>
              <a:t>Hosea</a:t>
            </a:r>
          </a:p>
        </p:txBody>
      </p:sp>
      <p:sp>
        <p:nvSpPr>
          <p:cNvPr id="3" name="Ondertitel 2"/>
          <p:cNvSpPr>
            <a:spLocks noGrp="1"/>
          </p:cNvSpPr>
          <p:nvPr>
            <p:ph type="subTitle" idx="1"/>
          </p:nvPr>
        </p:nvSpPr>
        <p:spPr>
          <a:xfrm>
            <a:off x="4775595" y="3393370"/>
            <a:ext cx="3738610" cy="1714408"/>
          </a:xfrm>
          <a:noFill/>
        </p:spPr>
        <p:txBody>
          <a:bodyPr>
            <a:normAutofit/>
          </a:bodyPr>
          <a:lstStyle/>
          <a:p>
            <a:pPr algn="l"/>
            <a:r>
              <a:rPr lang="nl-BE" dirty="0"/>
              <a:t>dr. Raymond R. Hausoul</a:t>
            </a:r>
          </a:p>
        </p:txBody>
      </p:sp>
      <p:pic>
        <p:nvPicPr>
          <p:cNvPr id="1026" name="Picture 2" descr="Afbeelding met verbruiksartikelen voor kantoor, overdekt, schaar, papier&#10;&#10;Door AI gegenereerde inhoud is mogelijk onjuist."/>
          <p:cNvPicPr>
            <a:picLocks noChangeAspect="1" noChangeArrowheads="1"/>
          </p:cNvPicPr>
          <p:nvPr/>
        </p:nvPicPr>
        <p:blipFill>
          <a:blip r:embed="rId2" cstate="print">
            <a:extLst>
              <a:ext uri="{28A0092B-C50C-407E-A947-70E740481C1C}">
                <a14:useLocalDpi xmlns:a14="http://schemas.microsoft.com/office/drawing/2010/main" val="0"/>
              </a:ext>
            </a:extLst>
          </a:blip>
          <a:srcRect l="9972" r="-2" b="-2"/>
          <a:stretch>
            <a:fillRect/>
          </a:stretch>
        </p:blipFill>
        <p:spPr bwMode="auto">
          <a:xfrm>
            <a:off x="20" y="10"/>
            <a:ext cx="4504114"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 kleine profeten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317612684"/>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07504" y="769268"/>
            <a:ext cx="8579296" cy="889000"/>
          </a:xfrm>
        </p:spPr>
        <p:txBody>
          <a:bodyPr/>
          <a:lstStyle/>
          <a:p>
            <a:r>
              <a:rPr lang="nl-BE" dirty="0"/>
              <a:t>Opbouw van Hosea</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222313916"/>
              </p:ext>
            </p:extLst>
          </p:nvPr>
        </p:nvGraphicFramePr>
        <p:xfrm>
          <a:off x="107504" y="1705372"/>
          <a:ext cx="8928992" cy="4009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785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625252"/>
            <a:ext cx="9142413" cy="50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5252"/>
            <a:ext cx="8229600" cy="889000"/>
          </a:xfrm>
        </p:spPr>
        <p:txBody>
          <a:bodyPr/>
          <a:lstStyle/>
          <a:p>
            <a:r>
              <a:rPr lang="nl-BE" dirty="0"/>
              <a:t>Het Assyrische rijk</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73973301"/>
              </p:ext>
            </p:extLst>
          </p:nvPr>
        </p:nvGraphicFramePr>
        <p:xfrm>
          <a:off x="457200" y="3505572"/>
          <a:ext cx="3538736" cy="212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68" r="6884"/>
          <a:stretch/>
        </p:blipFill>
        <p:spPr bwMode="auto">
          <a:xfrm>
            <a:off x="4066354" y="1434630"/>
            <a:ext cx="4977718" cy="419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1434630"/>
            <a:ext cx="2736304" cy="2172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06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177772123"/>
              </p:ext>
            </p:extLst>
          </p:nvPr>
        </p:nvGraphicFramePr>
        <p:xfrm>
          <a:off x="251520" y="625252"/>
          <a:ext cx="87129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717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Relaties met Assyrië</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151428903"/>
              </p:ext>
            </p:extLst>
          </p:nvPr>
        </p:nvGraphicFramePr>
        <p:xfrm>
          <a:off x="457200" y="1874839"/>
          <a:ext cx="8229600" cy="350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13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40444675"/>
              </p:ext>
            </p:extLst>
          </p:nvPr>
        </p:nvGraphicFramePr>
        <p:xfrm>
          <a:off x="0" y="553244"/>
          <a:ext cx="9144000" cy="5161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930148"/>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552</TotalTime>
  <Words>549</Words>
  <Application>Microsoft Office PowerPoint</Application>
  <PresentationFormat>Diavoorstelling (16:10)</PresentationFormat>
  <Paragraphs>72</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Office 2013 - 2022 Thema</vt:lpstr>
      <vt:lpstr>Hosea</vt:lpstr>
      <vt:lpstr>De kleine profeten</vt:lpstr>
      <vt:lpstr>Opbouw van Hosea</vt:lpstr>
      <vt:lpstr>PowerPoint-presentatie</vt:lpstr>
      <vt:lpstr>Het Assyrische rijk</vt:lpstr>
      <vt:lpstr>PowerPoint-presentatie</vt:lpstr>
      <vt:lpstr>Relaties met Assyrië</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145</cp:revision>
  <dcterms:created xsi:type="dcterms:W3CDTF">2019-09-04T13:46:42Z</dcterms:created>
  <dcterms:modified xsi:type="dcterms:W3CDTF">2025-10-13T12:34:33Z</dcterms:modified>
</cp:coreProperties>
</file>